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974" r:id="rId1"/>
  </p:sldMasterIdLst>
  <p:notesMasterIdLst>
    <p:notesMasterId r:id="rId33"/>
  </p:notesMasterIdLst>
  <p:handoutMasterIdLst>
    <p:handoutMasterId r:id="rId34"/>
  </p:handoutMasterIdLst>
  <p:sldIdLst>
    <p:sldId id="327" r:id="rId2"/>
    <p:sldId id="328" r:id="rId3"/>
    <p:sldId id="297" r:id="rId4"/>
    <p:sldId id="258" r:id="rId5"/>
    <p:sldId id="263" r:id="rId6"/>
    <p:sldId id="306" r:id="rId7"/>
    <p:sldId id="303" r:id="rId8"/>
    <p:sldId id="317" r:id="rId9"/>
    <p:sldId id="326" r:id="rId10"/>
    <p:sldId id="271" r:id="rId11"/>
    <p:sldId id="307" r:id="rId12"/>
    <p:sldId id="281" r:id="rId13"/>
    <p:sldId id="305" r:id="rId14"/>
    <p:sldId id="318" r:id="rId15"/>
    <p:sldId id="321" r:id="rId16"/>
    <p:sldId id="320" r:id="rId17"/>
    <p:sldId id="282" r:id="rId18"/>
    <p:sldId id="312" r:id="rId19"/>
    <p:sldId id="313" r:id="rId20"/>
    <p:sldId id="314" r:id="rId21"/>
    <p:sldId id="275" r:id="rId22"/>
    <p:sldId id="302" r:id="rId23"/>
    <p:sldId id="322" r:id="rId24"/>
    <p:sldId id="324" r:id="rId25"/>
    <p:sldId id="323" r:id="rId26"/>
    <p:sldId id="325" r:id="rId27"/>
    <p:sldId id="295" r:id="rId28"/>
    <p:sldId id="291" r:id="rId29"/>
    <p:sldId id="316" r:id="rId30"/>
    <p:sldId id="329" r:id="rId31"/>
    <p:sldId id="294" r:id="rId3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700"/>
    <p:restoredTop sz="99658" autoAdjust="0"/>
  </p:normalViewPr>
  <p:slideViewPr>
    <p:cSldViewPr snapToGrid="0" snapToObjects="1">
      <p:cViewPr varScale="1">
        <p:scale>
          <a:sx n="130" d="100"/>
          <a:sy n="130" d="100"/>
        </p:scale>
        <p:origin x="-1072" y="-11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notesMaster" Target="notesMasters/notesMaster1.xml"/><Relationship Id="rId34" Type="http://schemas.openxmlformats.org/officeDocument/2006/relationships/handoutMaster" Target="handoutMasters/handoutMaster1.xml"/><Relationship Id="rId35" Type="http://schemas.openxmlformats.org/officeDocument/2006/relationships/printerSettings" Target="printerSettings/printerSettings1.bin"/><Relationship Id="rId36" Type="http://schemas.openxmlformats.org/officeDocument/2006/relationships/presProps" Target="presProp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viewProps" Target="viewProps.xml"/><Relationship Id="rId38" Type="http://schemas.openxmlformats.org/officeDocument/2006/relationships/theme" Target="theme/theme1.xml"/><Relationship Id="rId39"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270FB1C-8D23-0049-A012-8CC5C57BBEB4}" type="doc">
      <dgm:prSet loTypeId="urn:microsoft.com/office/officeart/2005/8/layout/vList5" loCatId="" qsTypeId="urn:microsoft.com/office/officeart/2005/8/quickstyle/simple4" qsCatId="simple" csTypeId="urn:microsoft.com/office/officeart/2005/8/colors/accent1_2" csCatId="accent1" phldr="1"/>
      <dgm:spPr/>
      <dgm:t>
        <a:bodyPr/>
        <a:lstStyle/>
        <a:p>
          <a:endParaRPr lang="es-ES"/>
        </a:p>
      </dgm:t>
    </dgm:pt>
    <dgm:pt modelId="{6EDB3CE2-DE71-2D47-9E7E-747391A195BB}">
      <dgm:prSet phldrT="[Texto]"/>
      <dgm:spPr>
        <a:solidFill>
          <a:schemeClr val="bg1">
            <a:lumMod val="85000"/>
            <a:alpha val="55000"/>
          </a:schemeClr>
        </a:solidFill>
      </dgm:spPr>
      <dgm:t>
        <a:bodyPr/>
        <a:lstStyle/>
        <a:p>
          <a:r>
            <a:rPr lang="fr-FR" noProof="0" dirty="0" smtClean="0">
              <a:solidFill>
                <a:schemeClr val="tx1"/>
              </a:solidFill>
            </a:rPr>
            <a:t>Manque </a:t>
          </a:r>
        </a:p>
        <a:p>
          <a:r>
            <a:rPr lang="fr-FR" noProof="0" dirty="0" smtClean="0">
              <a:solidFill>
                <a:schemeClr val="tx1"/>
              </a:solidFill>
            </a:rPr>
            <a:t>de foi</a:t>
          </a:r>
          <a:endParaRPr lang="fr-FR" noProof="0" dirty="0">
            <a:solidFill>
              <a:schemeClr val="tx1"/>
            </a:solidFill>
          </a:endParaRPr>
        </a:p>
      </dgm:t>
    </dgm:pt>
    <dgm:pt modelId="{612F6401-D597-624F-9AF0-866436E65D36}" type="parTrans" cxnId="{17526F28-E1BE-6844-85E2-65617AAE2F68}">
      <dgm:prSet/>
      <dgm:spPr/>
      <dgm:t>
        <a:bodyPr/>
        <a:lstStyle/>
        <a:p>
          <a:endParaRPr lang="es-ES"/>
        </a:p>
      </dgm:t>
    </dgm:pt>
    <dgm:pt modelId="{E3F0E0B8-A918-7048-93AA-B8D21CA9B4AB}" type="sibTrans" cxnId="{17526F28-E1BE-6844-85E2-65617AAE2F68}">
      <dgm:prSet/>
      <dgm:spPr/>
      <dgm:t>
        <a:bodyPr/>
        <a:lstStyle/>
        <a:p>
          <a:endParaRPr lang="es-ES"/>
        </a:p>
      </dgm:t>
    </dgm:pt>
    <dgm:pt modelId="{502BE0E7-7DFA-4349-90C1-6B1C80191320}">
      <dgm:prSet phldrT="[Texto]" custT="1"/>
      <dgm:spPr>
        <a:solidFill>
          <a:schemeClr val="bg1">
            <a:lumMod val="85000"/>
            <a:alpha val="55000"/>
          </a:schemeClr>
        </a:solidFill>
      </dgm:spPr>
      <dgm:t>
        <a:bodyPr/>
        <a:lstStyle/>
        <a:p>
          <a:r>
            <a:rPr lang="fr-FR" sz="4000" noProof="0" dirty="0" smtClean="0">
              <a:solidFill>
                <a:schemeClr val="tx1"/>
              </a:solidFill>
            </a:rPr>
            <a:t>Le mauvais larron</a:t>
          </a:r>
          <a:endParaRPr lang="fr-FR" sz="4000" noProof="0" dirty="0">
            <a:solidFill>
              <a:schemeClr val="tx1"/>
            </a:solidFill>
          </a:endParaRPr>
        </a:p>
      </dgm:t>
    </dgm:pt>
    <dgm:pt modelId="{A0AC3FC4-20C5-1742-AA64-0D1C2F36BA79}" type="parTrans" cxnId="{57EE53F5-85FE-A946-B374-27C3EB5443C5}">
      <dgm:prSet/>
      <dgm:spPr/>
      <dgm:t>
        <a:bodyPr/>
        <a:lstStyle/>
        <a:p>
          <a:endParaRPr lang="es-ES"/>
        </a:p>
      </dgm:t>
    </dgm:pt>
    <dgm:pt modelId="{510A6F5A-E7B6-244D-8BA9-BD574A8ACBC5}" type="sibTrans" cxnId="{57EE53F5-85FE-A946-B374-27C3EB5443C5}">
      <dgm:prSet/>
      <dgm:spPr/>
      <dgm:t>
        <a:bodyPr/>
        <a:lstStyle/>
        <a:p>
          <a:endParaRPr lang="es-ES"/>
        </a:p>
      </dgm:t>
    </dgm:pt>
    <dgm:pt modelId="{599AEA00-E100-4547-AB05-1A6FAD276CD7}">
      <dgm:prSet phldrT="[Texto]"/>
      <dgm:spPr>
        <a:solidFill>
          <a:schemeClr val="bg1">
            <a:lumMod val="85000"/>
            <a:alpha val="55000"/>
          </a:schemeClr>
        </a:solidFill>
      </dgm:spPr>
      <dgm:t>
        <a:bodyPr/>
        <a:lstStyle/>
        <a:p>
          <a:r>
            <a:rPr lang="fr-FR" noProof="0" dirty="0" smtClean="0">
              <a:solidFill>
                <a:schemeClr val="tx1"/>
              </a:solidFill>
            </a:rPr>
            <a:t>Repentance</a:t>
          </a:r>
          <a:endParaRPr lang="fr-FR" noProof="0" dirty="0">
            <a:solidFill>
              <a:schemeClr val="tx1"/>
            </a:solidFill>
          </a:endParaRPr>
        </a:p>
      </dgm:t>
    </dgm:pt>
    <dgm:pt modelId="{8F1FB6A4-B127-FA4B-B446-8D894CC01192}" type="parTrans" cxnId="{D91A8E98-FACB-3247-87FD-0BE12C34BA9F}">
      <dgm:prSet/>
      <dgm:spPr/>
      <dgm:t>
        <a:bodyPr/>
        <a:lstStyle/>
        <a:p>
          <a:endParaRPr lang="es-ES"/>
        </a:p>
      </dgm:t>
    </dgm:pt>
    <dgm:pt modelId="{CA9BD52C-EE22-CB46-8E98-BDCAAB0971BF}" type="sibTrans" cxnId="{D91A8E98-FACB-3247-87FD-0BE12C34BA9F}">
      <dgm:prSet/>
      <dgm:spPr/>
      <dgm:t>
        <a:bodyPr/>
        <a:lstStyle/>
        <a:p>
          <a:endParaRPr lang="es-ES"/>
        </a:p>
      </dgm:t>
    </dgm:pt>
    <dgm:pt modelId="{E8067571-3712-B94F-8A8C-B3F57FC1CEBA}">
      <dgm:prSet phldrT="[Texto]" custT="1"/>
      <dgm:spPr>
        <a:solidFill>
          <a:schemeClr val="bg1">
            <a:lumMod val="85000"/>
            <a:alpha val="55000"/>
          </a:schemeClr>
        </a:solidFill>
      </dgm:spPr>
      <dgm:t>
        <a:bodyPr/>
        <a:lstStyle/>
        <a:p>
          <a:r>
            <a:rPr lang="fr-FR" sz="4000" noProof="0" dirty="0" smtClean="0">
              <a:solidFill>
                <a:schemeClr val="tx1"/>
              </a:solidFill>
            </a:rPr>
            <a:t>Le bon larron</a:t>
          </a:r>
          <a:endParaRPr lang="fr-FR" sz="4000" noProof="0" dirty="0">
            <a:solidFill>
              <a:schemeClr val="tx1"/>
            </a:solidFill>
          </a:endParaRPr>
        </a:p>
      </dgm:t>
    </dgm:pt>
    <dgm:pt modelId="{9789C28A-2CAA-AB41-A8E8-304278EA4A55}" type="parTrans" cxnId="{A5F741B8-560B-1442-B3FB-2DF949A07F1F}">
      <dgm:prSet/>
      <dgm:spPr/>
      <dgm:t>
        <a:bodyPr/>
        <a:lstStyle/>
        <a:p>
          <a:endParaRPr lang="es-ES"/>
        </a:p>
      </dgm:t>
    </dgm:pt>
    <dgm:pt modelId="{2FFB9CC6-4C02-DC4E-8A8D-66DBF775F6D7}" type="sibTrans" cxnId="{A5F741B8-560B-1442-B3FB-2DF949A07F1F}">
      <dgm:prSet/>
      <dgm:spPr/>
      <dgm:t>
        <a:bodyPr/>
        <a:lstStyle/>
        <a:p>
          <a:endParaRPr lang="es-ES"/>
        </a:p>
      </dgm:t>
    </dgm:pt>
    <dgm:pt modelId="{2FE4F442-3EC1-474A-9857-30370A0F5BB0}">
      <dgm:prSet phldrT="[Texto]"/>
      <dgm:spPr>
        <a:solidFill>
          <a:schemeClr val="bg1">
            <a:lumMod val="85000"/>
            <a:alpha val="55000"/>
          </a:schemeClr>
        </a:solidFill>
      </dgm:spPr>
      <dgm:t>
        <a:bodyPr/>
        <a:lstStyle/>
        <a:p>
          <a:r>
            <a:rPr lang="fr-FR" noProof="0" dirty="0" smtClean="0">
              <a:solidFill>
                <a:schemeClr val="tx1"/>
              </a:solidFill>
            </a:rPr>
            <a:t>Indifférence</a:t>
          </a:r>
          <a:endParaRPr lang="fr-FR" noProof="0" dirty="0">
            <a:solidFill>
              <a:schemeClr val="tx1"/>
            </a:solidFill>
          </a:endParaRPr>
        </a:p>
      </dgm:t>
    </dgm:pt>
    <dgm:pt modelId="{B547160D-225C-E345-B8ED-5736A6948158}" type="parTrans" cxnId="{9781336C-500A-EC4D-9B12-5EC84CAFD916}">
      <dgm:prSet/>
      <dgm:spPr/>
      <dgm:t>
        <a:bodyPr/>
        <a:lstStyle/>
        <a:p>
          <a:endParaRPr lang="es-ES"/>
        </a:p>
      </dgm:t>
    </dgm:pt>
    <dgm:pt modelId="{76BF8BAC-C0BF-8943-A68D-4A037825F14C}" type="sibTrans" cxnId="{9781336C-500A-EC4D-9B12-5EC84CAFD916}">
      <dgm:prSet/>
      <dgm:spPr/>
      <dgm:t>
        <a:bodyPr/>
        <a:lstStyle/>
        <a:p>
          <a:endParaRPr lang="es-ES"/>
        </a:p>
      </dgm:t>
    </dgm:pt>
    <dgm:pt modelId="{3C4E82DE-844B-0843-BC76-1176DAF1BB1D}">
      <dgm:prSet phldrT="[Texto]" custT="1"/>
      <dgm:spPr>
        <a:solidFill>
          <a:schemeClr val="bg1">
            <a:lumMod val="85000"/>
            <a:alpha val="55000"/>
          </a:schemeClr>
        </a:solidFill>
      </dgm:spPr>
      <dgm:t>
        <a:bodyPr/>
        <a:lstStyle/>
        <a:p>
          <a:r>
            <a:rPr lang="fr-FR" sz="4000" noProof="0" dirty="0" smtClean="0">
              <a:solidFill>
                <a:schemeClr val="tx1"/>
              </a:solidFill>
            </a:rPr>
            <a:t>Le peuple</a:t>
          </a:r>
          <a:endParaRPr lang="fr-FR" sz="4000" noProof="0" dirty="0">
            <a:solidFill>
              <a:schemeClr val="tx1"/>
            </a:solidFill>
          </a:endParaRPr>
        </a:p>
      </dgm:t>
    </dgm:pt>
    <dgm:pt modelId="{D84EDE05-0CC7-1846-901A-DB2C5EFD9572}" type="parTrans" cxnId="{4165D872-3A75-304D-9358-B22E311A2B5E}">
      <dgm:prSet/>
      <dgm:spPr/>
      <dgm:t>
        <a:bodyPr/>
        <a:lstStyle/>
        <a:p>
          <a:endParaRPr lang="es-ES"/>
        </a:p>
      </dgm:t>
    </dgm:pt>
    <dgm:pt modelId="{56B4B473-7EB3-4B4F-970C-7713B723E9E3}" type="sibTrans" cxnId="{4165D872-3A75-304D-9358-B22E311A2B5E}">
      <dgm:prSet/>
      <dgm:spPr/>
      <dgm:t>
        <a:bodyPr/>
        <a:lstStyle/>
        <a:p>
          <a:endParaRPr lang="es-ES"/>
        </a:p>
      </dgm:t>
    </dgm:pt>
    <dgm:pt modelId="{4C5C97D5-3134-F54F-BA58-CD1CA574A0F4}" type="pres">
      <dgm:prSet presAssocID="{E270FB1C-8D23-0049-A012-8CC5C57BBEB4}" presName="Name0" presStyleCnt="0">
        <dgm:presLayoutVars>
          <dgm:dir/>
          <dgm:animLvl val="lvl"/>
          <dgm:resizeHandles val="exact"/>
        </dgm:presLayoutVars>
      </dgm:prSet>
      <dgm:spPr/>
      <dgm:t>
        <a:bodyPr/>
        <a:lstStyle/>
        <a:p>
          <a:endParaRPr lang="es-ES"/>
        </a:p>
      </dgm:t>
    </dgm:pt>
    <dgm:pt modelId="{F092A143-9ABA-7D41-90FB-62E40E239F9C}" type="pres">
      <dgm:prSet presAssocID="{6EDB3CE2-DE71-2D47-9E7E-747391A195BB}" presName="linNode" presStyleCnt="0"/>
      <dgm:spPr/>
    </dgm:pt>
    <dgm:pt modelId="{1791D5A2-F492-A941-B8AB-D6FB95196DA1}" type="pres">
      <dgm:prSet presAssocID="{6EDB3CE2-DE71-2D47-9E7E-747391A195BB}" presName="parentText" presStyleLbl="node1" presStyleIdx="0" presStyleCnt="3">
        <dgm:presLayoutVars>
          <dgm:chMax val="1"/>
          <dgm:bulletEnabled val="1"/>
        </dgm:presLayoutVars>
      </dgm:prSet>
      <dgm:spPr/>
      <dgm:t>
        <a:bodyPr/>
        <a:lstStyle/>
        <a:p>
          <a:endParaRPr lang="es-ES"/>
        </a:p>
      </dgm:t>
    </dgm:pt>
    <dgm:pt modelId="{458733CC-C7B1-0946-8C9C-34095596A348}" type="pres">
      <dgm:prSet presAssocID="{6EDB3CE2-DE71-2D47-9E7E-747391A195BB}" presName="descendantText" presStyleLbl="alignAccFollowNode1" presStyleIdx="0" presStyleCnt="3">
        <dgm:presLayoutVars>
          <dgm:bulletEnabled val="1"/>
        </dgm:presLayoutVars>
      </dgm:prSet>
      <dgm:spPr/>
      <dgm:t>
        <a:bodyPr/>
        <a:lstStyle/>
        <a:p>
          <a:endParaRPr lang="es-ES"/>
        </a:p>
      </dgm:t>
    </dgm:pt>
    <dgm:pt modelId="{6D1B4AD0-99AB-2B42-A458-F6EF52BAB6FD}" type="pres">
      <dgm:prSet presAssocID="{E3F0E0B8-A918-7048-93AA-B8D21CA9B4AB}" presName="sp" presStyleCnt="0"/>
      <dgm:spPr/>
    </dgm:pt>
    <dgm:pt modelId="{3F216344-56CE-6F44-9660-2029582A1D98}" type="pres">
      <dgm:prSet presAssocID="{599AEA00-E100-4547-AB05-1A6FAD276CD7}" presName="linNode" presStyleCnt="0"/>
      <dgm:spPr/>
    </dgm:pt>
    <dgm:pt modelId="{8B578AEB-4203-1144-8A96-D980CE72F054}" type="pres">
      <dgm:prSet presAssocID="{599AEA00-E100-4547-AB05-1A6FAD276CD7}" presName="parentText" presStyleLbl="node1" presStyleIdx="1" presStyleCnt="3">
        <dgm:presLayoutVars>
          <dgm:chMax val="1"/>
          <dgm:bulletEnabled val="1"/>
        </dgm:presLayoutVars>
      </dgm:prSet>
      <dgm:spPr/>
      <dgm:t>
        <a:bodyPr/>
        <a:lstStyle/>
        <a:p>
          <a:endParaRPr lang="es-ES"/>
        </a:p>
      </dgm:t>
    </dgm:pt>
    <dgm:pt modelId="{E8BF9F73-EB5E-6340-9299-32A2BAFC2D4A}" type="pres">
      <dgm:prSet presAssocID="{599AEA00-E100-4547-AB05-1A6FAD276CD7}" presName="descendantText" presStyleLbl="alignAccFollowNode1" presStyleIdx="1" presStyleCnt="3">
        <dgm:presLayoutVars>
          <dgm:bulletEnabled val="1"/>
        </dgm:presLayoutVars>
      </dgm:prSet>
      <dgm:spPr/>
      <dgm:t>
        <a:bodyPr/>
        <a:lstStyle/>
        <a:p>
          <a:endParaRPr lang="es-ES"/>
        </a:p>
      </dgm:t>
    </dgm:pt>
    <dgm:pt modelId="{D92FCC6D-0030-8746-8C24-161ECFD06945}" type="pres">
      <dgm:prSet presAssocID="{CA9BD52C-EE22-CB46-8E98-BDCAAB0971BF}" presName="sp" presStyleCnt="0"/>
      <dgm:spPr/>
    </dgm:pt>
    <dgm:pt modelId="{B56B0D8E-3354-A843-937F-E8022D654D54}" type="pres">
      <dgm:prSet presAssocID="{2FE4F442-3EC1-474A-9857-30370A0F5BB0}" presName="linNode" presStyleCnt="0"/>
      <dgm:spPr/>
    </dgm:pt>
    <dgm:pt modelId="{C879E15B-CE87-0A49-946A-FB0D72F42972}" type="pres">
      <dgm:prSet presAssocID="{2FE4F442-3EC1-474A-9857-30370A0F5BB0}" presName="parentText" presStyleLbl="node1" presStyleIdx="2" presStyleCnt="3">
        <dgm:presLayoutVars>
          <dgm:chMax val="1"/>
          <dgm:bulletEnabled val="1"/>
        </dgm:presLayoutVars>
      </dgm:prSet>
      <dgm:spPr/>
      <dgm:t>
        <a:bodyPr/>
        <a:lstStyle/>
        <a:p>
          <a:endParaRPr lang="es-ES"/>
        </a:p>
      </dgm:t>
    </dgm:pt>
    <dgm:pt modelId="{CBF419A0-8A17-1A4B-A6A2-07E16C28656E}" type="pres">
      <dgm:prSet presAssocID="{2FE4F442-3EC1-474A-9857-30370A0F5BB0}" presName="descendantText" presStyleLbl="alignAccFollowNode1" presStyleIdx="2" presStyleCnt="3">
        <dgm:presLayoutVars>
          <dgm:bulletEnabled val="1"/>
        </dgm:presLayoutVars>
      </dgm:prSet>
      <dgm:spPr/>
      <dgm:t>
        <a:bodyPr/>
        <a:lstStyle/>
        <a:p>
          <a:endParaRPr lang="es-ES"/>
        </a:p>
      </dgm:t>
    </dgm:pt>
  </dgm:ptLst>
  <dgm:cxnLst>
    <dgm:cxn modelId="{9781336C-500A-EC4D-9B12-5EC84CAFD916}" srcId="{E270FB1C-8D23-0049-A012-8CC5C57BBEB4}" destId="{2FE4F442-3EC1-474A-9857-30370A0F5BB0}" srcOrd="2" destOrd="0" parTransId="{B547160D-225C-E345-B8ED-5736A6948158}" sibTransId="{76BF8BAC-C0BF-8943-A68D-4A037825F14C}"/>
    <dgm:cxn modelId="{5EF9B171-E1A9-1646-95D8-8340C1C00C8E}" type="presOf" srcId="{3C4E82DE-844B-0843-BC76-1176DAF1BB1D}" destId="{CBF419A0-8A17-1A4B-A6A2-07E16C28656E}" srcOrd="0" destOrd="0" presId="urn:microsoft.com/office/officeart/2005/8/layout/vList5"/>
    <dgm:cxn modelId="{17526F28-E1BE-6844-85E2-65617AAE2F68}" srcId="{E270FB1C-8D23-0049-A012-8CC5C57BBEB4}" destId="{6EDB3CE2-DE71-2D47-9E7E-747391A195BB}" srcOrd="0" destOrd="0" parTransId="{612F6401-D597-624F-9AF0-866436E65D36}" sibTransId="{E3F0E0B8-A918-7048-93AA-B8D21CA9B4AB}"/>
    <dgm:cxn modelId="{9DD71D1F-82BA-474C-BFAF-AD571915D677}" type="presOf" srcId="{6EDB3CE2-DE71-2D47-9E7E-747391A195BB}" destId="{1791D5A2-F492-A941-B8AB-D6FB95196DA1}" srcOrd="0" destOrd="0" presId="urn:microsoft.com/office/officeart/2005/8/layout/vList5"/>
    <dgm:cxn modelId="{98EDCB2E-ABB6-D74F-BB7A-1E6895C6EB37}" type="presOf" srcId="{599AEA00-E100-4547-AB05-1A6FAD276CD7}" destId="{8B578AEB-4203-1144-8A96-D980CE72F054}" srcOrd="0" destOrd="0" presId="urn:microsoft.com/office/officeart/2005/8/layout/vList5"/>
    <dgm:cxn modelId="{8A81FAA2-8E07-A449-A06F-B3F26F60D540}" type="presOf" srcId="{2FE4F442-3EC1-474A-9857-30370A0F5BB0}" destId="{C879E15B-CE87-0A49-946A-FB0D72F42972}" srcOrd="0" destOrd="0" presId="urn:microsoft.com/office/officeart/2005/8/layout/vList5"/>
    <dgm:cxn modelId="{A5F741B8-560B-1442-B3FB-2DF949A07F1F}" srcId="{599AEA00-E100-4547-AB05-1A6FAD276CD7}" destId="{E8067571-3712-B94F-8A8C-B3F57FC1CEBA}" srcOrd="0" destOrd="0" parTransId="{9789C28A-2CAA-AB41-A8E8-304278EA4A55}" sibTransId="{2FFB9CC6-4C02-DC4E-8A8D-66DBF775F6D7}"/>
    <dgm:cxn modelId="{57EE53F5-85FE-A946-B374-27C3EB5443C5}" srcId="{6EDB3CE2-DE71-2D47-9E7E-747391A195BB}" destId="{502BE0E7-7DFA-4349-90C1-6B1C80191320}" srcOrd="0" destOrd="0" parTransId="{A0AC3FC4-20C5-1742-AA64-0D1C2F36BA79}" sibTransId="{510A6F5A-E7B6-244D-8BA9-BD574A8ACBC5}"/>
    <dgm:cxn modelId="{AFA6544F-B514-FC48-98CD-40C3401F0F9B}" type="presOf" srcId="{E270FB1C-8D23-0049-A012-8CC5C57BBEB4}" destId="{4C5C97D5-3134-F54F-BA58-CD1CA574A0F4}" srcOrd="0" destOrd="0" presId="urn:microsoft.com/office/officeart/2005/8/layout/vList5"/>
    <dgm:cxn modelId="{4165D872-3A75-304D-9358-B22E311A2B5E}" srcId="{2FE4F442-3EC1-474A-9857-30370A0F5BB0}" destId="{3C4E82DE-844B-0843-BC76-1176DAF1BB1D}" srcOrd="0" destOrd="0" parTransId="{D84EDE05-0CC7-1846-901A-DB2C5EFD9572}" sibTransId="{56B4B473-7EB3-4B4F-970C-7713B723E9E3}"/>
    <dgm:cxn modelId="{583E6B6D-A4ED-994D-A78B-E3F13E361D07}" type="presOf" srcId="{E8067571-3712-B94F-8A8C-B3F57FC1CEBA}" destId="{E8BF9F73-EB5E-6340-9299-32A2BAFC2D4A}" srcOrd="0" destOrd="0" presId="urn:microsoft.com/office/officeart/2005/8/layout/vList5"/>
    <dgm:cxn modelId="{C9E38CA1-7E9F-B44C-AD8A-E8689F609F3C}" type="presOf" srcId="{502BE0E7-7DFA-4349-90C1-6B1C80191320}" destId="{458733CC-C7B1-0946-8C9C-34095596A348}" srcOrd="0" destOrd="0" presId="urn:microsoft.com/office/officeart/2005/8/layout/vList5"/>
    <dgm:cxn modelId="{D91A8E98-FACB-3247-87FD-0BE12C34BA9F}" srcId="{E270FB1C-8D23-0049-A012-8CC5C57BBEB4}" destId="{599AEA00-E100-4547-AB05-1A6FAD276CD7}" srcOrd="1" destOrd="0" parTransId="{8F1FB6A4-B127-FA4B-B446-8D894CC01192}" sibTransId="{CA9BD52C-EE22-CB46-8E98-BDCAAB0971BF}"/>
    <dgm:cxn modelId="{4F0A5E67-8CC4-9047-A370-7F3DB121840F}" type="presParOf" srcId="{4C5C97D5-3134-F54F-BA58-CD1CA574A0F4}" destId="{F092A143-9ABA-7D41-90FB-62E40E239F9C}" srcOrd="0" destOrd="0" presId="urn:microsoft.com/office/officeart/2005/8/layout/vList5"/>
    <dgm:cxn modelId="{A529F02E-9DF5-DA46-B0F1-51CADAA84EC6}" type="presParOf" srcId="{F092A143-9ABA-7D41-90FB-62E40E239F9C}" destId="{1791D5A2-F492-A941-B8AB-D6FB95196DA1}" srcOrd="0" destOrd="0" presId="urn:microsoft.com/office/officeart/2005/8/layout/vList5"/>
    <dgm:cxn modelId="{94BB61BF-6828-FB42-949E-53789C6AA8D8}" type="presParOf" srcId="{F092A143-9ABA-7D41-90FB-62E40E239F9C}" destId="{458733CC-C7B1-0946-8C9C-34095596A348}" srcOrd="1" destOrd="0" presId="urn:microsoft.com/office/officeart/2005/8/layout/vList5"/>
    <dgm:cxn modelId="{C1340055-CC7A-424D-B1A4-52DF37BC1E70}" type="presParOf" srcId="{4C5C97D5-3134-F54F-BA58-CD1CA574A0F4}" destId="{6D1B4AD0-99AB-2B42-A458-F6EF52BAB6FD}" srcOrd="1" destOrd="0" presId="urn:microsoft.com/office/officeart/2005/8/layout/vList5"/>
    <dgm:cxn modelId="{EAFDF21D-5624-A14E-8571-344A062833F6}" type="presParOf" srcId="{4C5C97D5-3134-F54F-BA58-CD1CA574A0F4}" destId="{3F216344-56CE-6F44-9660-2029582A1D98}" srcOrd="2" destOrd="0" presId="urn:microsoft.com/office/officeart/2005/8/layout/vList5"/>
    <dgm:cxn modelId="{6878BA29-5E25-6B41-9E1A-724F96D387FC}" type="presParOf" srcId="{3F216344-56CE-6F44-9660-2029582A1D98}" destId="{8B578AEB-4203-1144-8A96-D980CE72F054}" srcOrd="0" destOrd="0" presId="urn:microsoft.com/office/officeart/2005/8/layout/vList5"/>
    <dgm:cxn modelId="{89E62E12-B883-7B41-9931-652408A0A25F}" type="presParOf" srcId="{3F216344-56CE-6F44-9660-2029582A1D98}" destId="{E8BF9F73-EB5E-6340-9299-32A2BAFC2D4A}" srcOrd="1" destOrd="0" presId="urn:microsoft.com/office/officeart/2005/8/layout/vList5"/>
    <dgm:cxn modelId="{9F9C4805-7C87-5E48-B6FB-2156BBB80025}" type="presParOf" srcId="{4C5C97D5-3134-F54F-BA58-CD1CA574A0F4}" destId="{D92FCC6D-0030-8746-8C24-161ECFD06945}" srcOrd="3" destOrd="0" presId="urn:microsoft.com/office/officeart/2005/8/layout/vList5"/>
    <dgm:cxn modelId="{35011AC7-7A68-1540-A0C8-2073071B75BC}" type="presParOf" srcId="{4C5C97D5-3134-F54F-BA58-CD1CA574A0F4}" destId="{B56B0D8E-3354-A843-937F-E8022D654D54}" srcOrd="4" destOrd="0" presId="urn:microsoft.com/office/officeart/2005/8/layout/vList5"/>
    <dgm:cxn modelId="{BC80D1F1-4142-3342-BB32-FD9D346E235E}" type="presParOf" srcId="{B56B0D8E-3354-A843-937F-E8022D654D54}" destId="{C879E15B-CE87-0A49-946A-FB0D72F42972}" srcOrd="0" destOrd="0" presId="urn:microsoft.com/office/officeart/2005/8/layout/vList5"/>
    <dgm:cxn modelId="{F8152884-218A-9243-9F81-F258D521878B}" type="presParOf" srcId="{B56B0D8E-3354-A843-937F-E8022D654D54}" destId="{CBF419A0-8A17-1A4B-A6A2-07E16C28656E}" srcOrd="1" destOrd="0" presId="urn:microsoft.com/office/officeart/2005/8/layout/vList5"/>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58733CC-C7B1-0946-8C9C-34095596A348}">
      <dsp:nvSpPr>
        <dsp:cNvPr id="0" name=""/>
        <dsp:cNvSpPr/>
      </dsp:nvSpPr>
      <dsp:spPr>
        <a:xfrm rot="5400000">
          <a:off x="4481507" y="-1700428"/>
          <a:ext cx="1043198" cy="4708806"/>
        </a:xfrm>
        <a:prstGeom prst="round2SameRect">
          <a:avLst/>
        </a:prstGeom>
        <a:solidFill>
          <a:schemeClr val="bg1">
            <a:lumMod val="85000"/>
            <a:alpha val="5500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85750" lvl="1" indent="-285750" algn="l" defTabSz="1778000">
            <a:lnSpc>
              <a:spcPct val="90000"/>
            </a:lnSpc>
            <a:spcBef>
              <a:spcPct val="0"/>
            </a:spcBef>
            <a:spcAft>
              <a:spcPct val="15000"/>
            </a:spcAft>
            <a:buChar char="••"/>
          </a:pPr>
          <a:r>
            <a:rPr lang="fr-FR" sz="4000" kern="1200" noProof="0" dirty="0" smtClean="0">
              <a:solidFill>
                <a:schemeClr val="tx1"/>
              </a:solidFill>
            </a:rPr>
            <a:t>Le mauvais larron</a:t>
          </a:r>
          <a:endParaRPr lang="fr-FR" sz="4000" kern="1200" noProof="0" dirty="0">
            <a:solidFill>
              <a:schemeClr val="tx1"/>
            </a:solidFill>
          </a:endParaRPr>
        </a:p>
      </dsp:txBody>
      <dsp:txXfrm rot="-5400000">
        <a:off x="2648704" y="183300"/>
        <a:ext cx="4657881" cy="941348"/>
      </dsp:txXfrm>
    </dsp:sp>
    <dsp:sp modelId="{1791D5A2-F492-A941-B8AB-D6FB95196DA1}">
      <dsp:nvSpPr>
        <dsp:cNvPr id="0" name=""/>
        <dsp:cNvSpPr/>
      </dsp:nvSpPr>
      <dsp:spPr>
        <a:xfrm>
          <a:off x="0" y="1975"/>
          <a:ext cx="2648703" cy="1303998"/>
        </a:xfrm>
        <a:prstGeom prst="roundRect">
          <a:avLst/>
        </a:prstGeom>
        <a:solidFill>
          <a:schemeClr val="bg1">
            <a:lumMod val="85000"/>
            <a:alpha val="5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8110" tIns="59055" rIns="118110" bIns="59055" numCol="1" spcCol="1270" anchor="ctr" anchorCtr="0">
          <a:noAutofit/>
        </a:bodyPr>
        <a:lstStyle/>
        <a:p>
          <a:pPr lvl="0" algn="ctr" defTabSz="1377950">
            <a:lnSpc>
              <a:spcPct val="90000"/>
            </a:lnSpc>
            <a:spcBef>
              <a:spcPct val="0"/>
            </a:spcBef>
            <a:spcAft>
              <a:spcPct val="35000"/>
            </a:spcAft>
          </a:pPr>
          <a:r>
            <a:rPr lang="fr-FR" sz="3100" kern="1200" noProof="0" dirty="0" smtClean="0">
              <a:solidFill>
                <a:schemeClr val="tx1"/>
              </a:solidFill>
            </a:rPr>
            <a:t>Manque </a:t>
          </a:r>
        </a:p>
        <a:p>
          <a:pPr lvl="0" algn="ctr" defTabSz="1377950">
            <a:lnSpc>
              <a:spcPct val="90000"/>
            </a:lnSpc>
            <a:spcBef>
              <a:spcPct val="0"/>
            </a:spcBef>
            <a:spcAft>
              <a:spcPct val="35000"/>
            </a:spcAft>
          </a:pPr>
          <a:r>
            <a:rPr lang="fr-FR" sz="3100" kern="1200" noProof="0" dirty="0" smtClean="0">
              <a:solidFill>
                <a:schemeClr val="tx1"/>
              </a:solidFill>
            </a:rPr>
            <a:t>de foi</a:t>
          </a:r>
          <a:endParaRPr lang="fr-FR" sz="3100" kern="1200" noProof="0" dirty="0">
            <a:solidFill>
              <a:schemeClr val="tx1"/>
            </a:solidFill>
          </a:endParaRPr>
        </a:p>
      </dsp:txBody>
      <dsp:txXfrm>
        <a:off x="63656" y="65631"/>
        <a:ext cx="2521391" cy="1176686"/>
      </dsp:txXfrm>
    </dsp:sp>
    <dsp:sp modelId="{E8BF9F73-EB5E-6340-9299-32A2BAFC2D4A}">
      <dsp:nvSpPr>
        <dsp:cNvPr id="0" name=""/>
        <dsp:cNvSpPr/>
      </dsp:nvSpPr>
      <dsp:spPr>
        <a:xfrm rot="5400000">
          <a:off x="4481507" y="-331229"/>
          <a:ext cx="1043198" cy="4708806"/>
        </a:xfrm>
        <a:prstGeom prst="round2SameRect">
          <a:avLst/>
        </a:prstGeom>
        <a:solidFill>
          <a:schemeClr val="bg1">
            <a:lumMod val="85000"/>
            <a:alpha val="5500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85750" lvl="1" indent="-285750" algn="l" defTabSz="1778000">
            <a:lnSpc>
              <a:spcPct val="90000"/>
            </a:lnSpc>
            <a:spcBef>
              <a:spcPct val="0"/>
            </a:spcBef>
            <a:spcAft>
              <a:spcPct val="15000"/>
            </a:spcAft>
            <a:buChar char="••"/>
          </a:pPr>
          <a:r>
            <a:rPr lang="fr-FR" sz="4000" kern="1200" noProof="0" dirty="0" smtClean="0">
              <a:solidFill>
                <a:schemeClr val="tx1"/>
              </a:solidFill>
            </a:rPr>
            <a:t>Le bon larron</a:t>
          </a:r>
          <a:endParaRPr lang="fr-FR" sz="4000" kern="1200" noProof="0" dirty="0">
            <a:solidFill>
              <a:schemeClr val="tx1"/>
            </a:solidFill>
          </a:endParaRPr>
        </a:p>
      </dsp:txBody>
      <dsp:txXfrm rot="-5400000">
        <a:off x="2648704" y="1552499"/>
        <a:ext cx="4657881" cy="941348"/>
      </dsp:txXfrm>
    </dsp:sp>
    <dsp:sp modelId="{8B578AEB-4203-1144-8A96-D980CE72F054}">
      <dsp:nvSpPr>
        <dsp:cNvPr id="0" name=""/>
        <dsp:cNvSpPr/>
      </dsp:nvSpPr>
      <dsp:spPr>
        <a:xfrm>
          <a:off x="0" y="1371174"/>
          <a:ext cx="2648703" cy="1303998"/>
        </a:xfrm>
        <a:prstGeom prst="roundRect">
          <a:avLst/>
        </a:prstGeom>
        <a:solidFill>
          <a:schemeClr val="bg1">
            <a:lumMod val="85000"/>
            <a:alpha val="5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8110" tIns="59055" rIns="118110" bIns="59055" numCol="1" spcCol="1270" anchor="ctr" anchorCtr="0">
          <a:noAutofit/>
        </a:bodyPr>
        <a:lstStyle/>
        <a:p>
          <a:pPr lvl="0" algn="ctr" defTabSz="1377950">
            <a:lnSpc>
              <a:spcPct val="90000"/>
            </a:lnSpc>
            <a:spcBef>
              <a:spcPct val="0"/>
            </a:spcBef>
            <a:spcAft>
              <a:spcPct val="35000"/>
            </a:spcAft>
          </a:pPr>
          <a:r>
            <a:rPr lang="fr-FR" sz="3100" kern="1200" noProof="0" dirty="0" smtClean="0">
              <a:solidFill>
                <a:schemeClr val="tx1"/>
              </a:solidFill>
            </a:rPr>
            <a:t>Repentance</a:t>
          </a:r>
          <a:endParaRPr lang="fr-FR" sz="3100" kern="1200" noProof="0" dirty="0">
            <a:solidFill>
              <a:schemeClr val="tx1"/>
            </a:solidFill>
          </a:endParaRPr>
        </a:p>
      </dsp:txBody>
      <dsp:txXfrm>
        <a:off x="63656" y="1434830"/>
        <a:ext cx="2521391" cy="1176686"/>
      </dsp:txXfrm>
    </dsp:sp>
    <dsp:sp modelId="{CBF419A0-8A17-1A4B-A6A2-07E16C28656E}">
      <dsp:nvSpPr>
        <dsp:cNvPr id="0" name=""/>
        <dsp:cNvSpPr/>
      </dsp:nvSpPr>
      <dsp:spPr>
        <a:xfrm rot="5400000">
          <a:off x="4481507" y="1037968"/>
          <a:ext cx="1043198" cy="4708806"/>
        </a:xfrm>
        <a:prstGeom prst="round2SameRect">
          <a:avLst/>
        </a:prstGeom>
        <a:solidFill>
          <a:schemeClr val="bg1">
            <a:lumMod val="85000"/>
            <a:alpha val="5500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85750" lvl="1" indent="-285750" algn="l" defTabSz="1778000">
            <a:lnSpc>
              <a:spcPct val="90000"/>
            </a:lnSpc>
            <a:spcBef>
              <a:spcPct val="0"/>
            </a:spcBef>
            <a:spcAft>
              <a:spcPct val="15000"/>
            </a:spcAft>
            <a:buChar char="••"/>
          </a:pPr>
          <a:r>
            <a:rPr lang="fr-FR" sz="4000" kern="1200" noProof="0" dirty="0" smtClean="0">
              <a:solidFill>
                <a:schemeClr val="tx1"/>
              </a:solidFill>
            </a:rPr>
            <a:t>Le peuple</a:t>
          </a:r>
          <a:endParaRPr lang="fr-FR" sz="4000" kern="1200" noProof="0" dirty="0">
            <a:solidFill>
              <a:schemeClr val="tx1"/>
            </a:solidFill>
          </a:endParaRPr>
        </a:p>
      </dsp:txBody>
      <dsp:txXfrm rot="-5400000">
        <a:off x="2648704" y="2921697"/>
        <a:ext cx="4657881" cy="941348"/>
      </dsp:txXfrm>
    </dsp:sp>
    <dsp:sp modelId="{C879E15B-CE87-0A49-946A-FB0D72F42972}">
      <dsp:nvSpPr>
        <dsp:cNvPr id="0" name=""/>
        <dsp:cNvSpPr/>
      </dsp:nvSpPr>
      <dsp:spPr>
        <a:xfrm>
          <a:off x="0" y="2740372"/>
          <a:ext cx="2648703" cy="1303998"/>
        </a:xfrm>
        <a:prstGeom prst="roundRect">
          <a:avLst/>
        </a:prstGeom>
        <a:solidFill>
          <a:schemeClr val="bg1">
            <a:lumMod val="85000"/>
            <a:alpha val="5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8110" tIns="59055" rIns="118110" bIns="59055" numCol="1" spcCol="1270" anchor="ctr" anchorCtr="0">
          <a:noAutofit/>
        </a:bodyPr>
        <a:lstStyle/>
        <a:p>
          <a:pPr lvl="0" algn="ctr" defTabSz="1377950">
            <a:lnSpc>
              <a:spcPct val="90000"/>
            </a:lnSpc>
            <a:spcBef>
              <a:spcPct val="0"/>
            </a:spcBef>
            <a:spcAft>
              <a:spcPct val="35000"/>
            </a:spcAft>
          </a:pPr>
          <a:r>
            <a:rPr lang="fr-FR" sz="3100" kern="1200" noProof="0" dirty="0" smtClean="0">
              <a:solidFill>
                <a:schemeClr val="tx1"/>
              </a:solidFill>
            </a:rPr>
            <a:t>Indifférence</a:t>
          </a:r>
          <a:endParaRPr lang="fr-FR" sz="3100" kern="1200" noProof="0" dirty="0">
            <a:solidFill>
              <a:schemeClr val="tx1"/>
            </a:solidFill>
          </a:endParaRPr>
        </a:p>
      </dsp:txBody>
      <dsp:txXfrm>
        <a:off x="63656" y="2804028"/>
        <a:ext cx="2521391" cy="1176686"/>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45D57E5-0204-3F4A-B597-DCCC984652D8}" type="datetimeFigureOut">
              <a:rPr lang="es-ES" smtClean="0"/>
              <a:t>1/2/17</a:t>
            </a:fld>
            <a:endParaRPr lang="es-ES"/>
          </a:p>
        </p:txBody>
      </p:sp>
      <p:sp>
        <p:nvSpPr>
          <p:cNvPr id="4" name="Marcador de pie de página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5" name="Marcador de número de diapositiva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701DFAA-9B9D-AF45-8A8E-F3321C5CA551}" type="slidenum">
              <a:rPr lang="es-ES" smtClean="0"/>
              <a:t>‹Nr.›</a:t>
            </a:fld>
            <a:endParaRPr lang="es-ES"/>
          </a:p>
        </p:txBody>
      </p:sp>
    </p:spTree>
    <p:extLst>
      <p:ext uri="{BB962C8B-B14F-4D97-AF65-F5344CB8AC3E}">
        <p14:creationId xmlns:p14="http://schemas.microsoft.com/office/powerpoint/2010/main" val="209256356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CAA1F8A-6082-704E-95BC-74245CF32087}" type="datetimeFigureOut">
              <a:rPr lang="es-ES" smtClean="0"/>
              <a:t>1/2/17</a:t>
            </a:fld>
            <a:endParaRPr lang="es-ES"/>
          </a:p>
        </p:txBody>
      </p:sp>
      <p:sp>
        <p:nvSpPr>
          <p:cNvPr id="4" name="Marcador de imagen d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ES"/>
          </a:p>
        </p:txBody>
      </p:sp>
      <p:sp>
        <p:nvSpPr>
          <p:cNvPr id="5" name="Marcador de nota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6" name="Marcador de pie de pá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7" name="Marcador de número de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209F0B3-A32B-2840-BE6A-B26C9CDC4EB2}" type="slidenum">
              <a:rPr lang="es-ES" smtClean="0"/>
              <a:t>‹Nr.›</a:t>
            </a:fld>
            <a:endParaRPr lang="es-ES"/>
          </a:p>
        </p:txBody>
      </p:sp>
    </p:spTree>
    <p:extLst>
      <p:ext uri="{BB962C8B-B14F-4D97-AF65-F5344CB8AC3E}">
        <p14:creationId xmlns:p14="http://schemas.microsoft.com/office/powerpoint/2010/main" val="265905420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es-ES_tradnl" smtClean="0"/>
              <a:t>Clic para editar título</a:t>
            </a:r>
            <a:endParaRPr lang="es-ES"/>
          </a:p>
        </p:txBody>
      </p:sp>
      <p:sp>
        <p:nvSpPr>
          <p:cNvPr id="3" name="Subtítu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smtClean="0"/>
              <a:t>Haga clic para modificar el estilo de subtítulo del patrón</a:t>
            </a:r>
            <a:endParaRPr lang="es-ES"/>
          </a:p>
        </p:txBody>
      </p:sp>
      <p:sp>
        <p:nvSpPr>
          <p:cNvPr id="4" name="Marcador de fecha 3"/>
          <p:cNvSpPr>
            <a:spLocks noGrp="1"/>
          </p:cNvSpPr>
          <p:nvPr>
            <p:ph type="dt" sz="half" idx="10"/>
          </p:nvPr>
        </p:nvSpPr>
        <p:spPr/>
        <p:txBody>
          <a:bodyPr/>
          <a:lstStyle/>
          <a:p>
            <a:fld id="{11395FEA-AC2D-584C-8448-7DD13439533D}" type="datetime2">
              <a:rPr lang="es-ES" smtClean="0"/>
              <a:t>miércoles, 1 de febrero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17686766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texto vertical 2"/>
          <p:cNvSpPr>
            <a:spLocks noGrp="1"/>
          </p:cNvSpPr>
          <p:nvPr>
            <p:ph type="body" orient="vert" idx="1"/>
          </p:nvPr>
        </p:nvSpPr>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7E508968-14BE-6F41-AD8D-E004D50BDA4D}" type="datetime2">
              <a:rPr lang="es-ES" smtClean="0"/>
              <a:t>miércoles, 1 de febrero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24249039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851525"/>
          </a:xfrm>
        </p:spPr>
        <p:txBody>
          <a:bodyPr vert="eaVert"/>
          <a:lstStyle/>
          <a:p>
            <a:r>
              <a:rPr lang="es-ES_tradnl" smtClean="0"/>
              <a:t>Clic para editar título</a:t>
            </a:r>
            <a:endParaRPr lang="es-ES"/>
          </a:p>
        </p:txBody>
      </p:sp>
      <p:sp>
        <p:nvSpPr>
          <p:cNvPr id="3" name="Marcador de texto vertical 2"/>
          <p:cNvSpPr>
            <a:spLocks noGrp="1"/>
          </p:cNvSpPr>
          <p:nvPr>
            <p:ph type="body" orient="vert" idx="1"/>
          </p:nvPr>
        </p:nvSpPr>
        <p:spPr>
          <a:xfrm>
            <a:off x="457200" y="274638"/>
            <a:ext cx="6019800" cy="5851525"/>
          </a:xfrm>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6AF96BA9-6ABA-CB46-BF55-FC77BE8A4D8D}" type="datetime2">
              <a:rPr lang="es-ES" smtClean="0"/>
              <a:t>miércoles, 1 de febrero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32207479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dgm">
  <p:cSld name="Título y diagrama u organigrama">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p:spPr>
        <p:txBody>
          <a:bodyPr/>
          <a:lstStyle/>
          <a:p>
            <a:r>
              <a:rPr lang="es-ES_tradnl" smtClean="0"/>
              <a:t>Clic para editar título</a:t>
            </a:r>
            <a:endParaRPr lang="es-ES"/>
          </a:p>
        </p:txBody>
      </p:sp>
      <p:sp>
        <p:nvSpPr>
          <p:cNvPr id="3" name="Marcador de SmartArt 2"/>
          <p:cNvSpPr>
            <a:spLocks noGrp="1"/>
          </p:cNvSpPr>
          <p:nvPr>
            <p:ph type="dgm" idx="1"/>
          </p:nvPr>
        </p:nvSpPr>
        <p:spPr>
          <a:xfrm>
            <a:off x="457200" y="1600200"/>
            <a:ext cx="8229600" cy="4495800"/>
          </a:xfrm>
        </p:spPr>
        <p:txBody>
          <a:bodyPr/>
          <a:lstStyle/>
          <a:p>
            <a:endParaRPr lang="es-ES"/>
          </a:p>
        </p:txBody>
      </p:sp>
      <p:sp>
        <p:nvSpPr>
          <p:cNvPr id="4" name="Marcador de fecha 3"/>
          <p:cNvSpPr>
            <a:spLocks noGrp="1"/>
          </p:cNvSpPr>
          <p:nvPr>
            <p:ph type="dt" sz="half" idx="10"/>
          </p:nvPr>
        </p:nvSpPr>
        <p:spPr>
          <a:xfrm>
            <a:off x="457200" y="6248400"/>
            <a:ext cx="2133600" cy="457200"/>
          </a:xfrm>
        </p:spPr>
        <p:txBody>
          <a:bodyPr/>
          <a:lstStyle>
            <a:lvl1pPr>
              <a:defRPr/>
            </a:lvl1pPr>
          </a:lstStyle>
          <a:p>
            <a:endParaRPr lang="es-ES"/>
          </a:p>
        </p:txBody>
      </p:sp>
      <p:sp>
        <p:nvSpPr>
          <p:cNvPr id="5" name="Marcador de pie de página 4"/>
          <p:cNvSpPr>
            <a:spLocks noGrp="1"/>
          </p:cNvSpPr>
          <p:nvPr>
            <p:ph type="ftr" sz="quarter" idx="11"/>
          </p:nvPr>
        </p:nvSpPr>
        <p:spPr>
          <a:xfrm>
            <a:off x="3124200" y="6248400"/>
            <a:ext cx="2895600" cy="457200"/>
          </a:xfrm>
        </p:spPr>
        <p:txBody>
          <a:bodyPr/>
          <a:lstStyle>
            <a:lvl1pPr>
              <a:defRPr/>
            </a:lvl1pPr>
          </a:lstStyle>
          <a:p>
            <a:endParaRPr lang="es-ES"/>
          </a:p>
        </p:txBody>
      </p:sp>
      <p:sp>
        <p:nvSpPr>
          <p:cNvPr id="6" name="Marcador de número de diapositiva 5"/>
          <p:cNvSpPr>
            <a:spLocks noGrp="1"/>
          </p:cNvSpPr>
          <p:nvPr>
            <p:ph type="sldNum" sz="quarter" idx="12"/>
          </p:nvPr>
        </p:nvSpPr>
        <p:spPr>
          <a:xfrm>
            <a:off x="6553200" y="6248400"/>
            <a:ext cx="2133600" cy="457200"/>
          </a:xfrm>
        </p:spPr>
        <p:txBody>
          <a:bodyPr/>
          <a:lstStyle>
            <a:lvl1pPr>
              <a:defRPr/>
            </a:lvl1pPr>
          </a:lstStyle>
          <a:p>
            <a:fld id="{2471B5F9-E143-6A4B-84EF-5A8695C177BC}" type="slidenum">
              <a:rPr lang="es-ES"/>
              <a:pPr/>
              <a:t>‹Nr.›</a:t>
            </a:fld>
            <a:endParaRPr lang="es-ES"/>
          </a:p>
        </p:txBody>
      </p:sp>
    </p:spTree>
    <p:extLst>
      <p:ext uri="{BB962C8B-B14F-4D97-AF65-F5344CB8AC3E}">
        <p14:creationId xmlns:p14="http://schemas.microsoft.com/office/powerpoint/2010/main" val="380547287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Título, objetos e imagen">
    <p:spTree>
      <p:nvGrpSpPr>
        <p:cNvPr id="1" name=""/>
        <p:cNvGrpSpPr/>
        <p:nvPr/>
      </p:nvGrpSpPr>
      <p:grpSpPr>
        <a:xfrm>
          <a:off x="0" y="0"/>
          <a:ext cx="0" cy="0"/>
          <a:chOff x="0" y="0"/>
          <a:chExt cx="0" cy="0"/>
        </a:xfrm>
      </p:grpSpPr>
      <p:sp>
        <p:nvSpPr>
          <p:cNvPr id="2" name="Title 1"/>
          <p:cNvSpPr>
            <a:spLocks noGrp="1"/>
          </p:cNvSpPr>
          <p:nvPr>
            <p:ph type="title"/>
          </p:nvPr>
        </p:nvSpPr>
        <p:spPr>
          <a:xfrm>
            <a:off x="2178423" y="914400"/>
            <a:ext cx="6508377" cy="1143000"/>
          </a:xfrm>
        </p:spPr>
        <p:txBody>
          <a:bodyPr/>
          <a:lstStyle/>
          <a:p>
            <a:r>
              <a:rPr lang="es-ES_tradnl" smtClean="0"/>
              <a:t>Clic para editar título</a:t>
            </a:r>
            <a:endParaRPr/>
          </a:p>
        </p:txBody>
      </p:sp>
      <p:sp>
        <p:nvSpPr>
          <p:cNvPr id="3" name="Content Placeholder 2"/>
          <p:cNvSpPr>
            <a:spLocks noGrp="1"/>
          </p:cNvSpPr>
          <p:nvPr>
            <p:ph idx="1"/>
          </p:nvPr>
        </p:nvSpPr>
        <p:spPr>
          <a:xfrm>
            <a:off x="2178423" y="2209800"/>
            <a:ext cx="6508377" cy="3916363"/>
          </a:xfrm>
        </p:spPr>
        <p:txBody>
          <a:bodyPr/>
          <a:lstStyle>
            <a:lvl5pPr>
              <a:defRPr/>
            </a:lvl5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dirty="0"/>
          </a:p>
        </p:txBody>
      </p:sp>
      <p:sp>
        <p:nvSpPr>
          <p:cNvPr id="4" name="Date Placeholder 3"/>
          <p:cNvSpPr>
            <a:spLocks noGrp="1"/>
          </p:cNvSpPr>
          <p:nvPr>
            <p:ph type="dt" sz="half" idx="10"/>
          </p:nvPr>
        </p:nvSpPr>
        <p:spPr>
          <a:xfrm>
            <a:off x="7212106" y="6356350"/>
            <a:ext cx="1752600" cy="365125"/>
          </a:xfrm>
        </p:spPr>
        <p:txBody>
          <a:bodyPr/>
          <a:lstStyle/>
          <a:p>
            <a:fld id="{EC43563C-D9B3-4432-B336-144C997D6215}" type="datetime1">
              <a:rPr lang="en-US" smtClean="0"/>
              <a:pPr/>
              <a:t>1/2/17</a:t>
            </a:fld>
            <a:endParaRPr lang="en-US" dirty="0"/>
          </a:p>
        </p:txBody>
      </p:sp>
      <p:sp>
        <p:nvSpPr>
          <p:cNvPr id="5" name="Footer Placeholder 4"/>
          <p:cNvSpPr>
            <a:spLocks noGrp="1"/>
          </p:cNvSpPr>
          <p:nvPr>
            <p:ph type="ftr" sz="quarter" idx="11"/>
          </p:nvPr>
        </p:nvSpPr>
        <p:spPr>
          <a:xfrm>
            <a:off x="2178423" y="6356350"/>
            <a:ext cx="4926852" cy="365125"/>
          </a:xfrm>
        </p:spPr>
        <p:txBody>
          <a:bodyPr/>
          <a:lstStyle/>
          <a:p>
            <a:endParaRPr lang="en-US" dirty="0"/>
          </a:p>
        </p:txBody>
      </p:sp>
      <p:sp>
        <p:nvSpPr>
          <p:cNvPr id="6" name="Slide Number Placeholder 5"/>
          <p:cNvSpPr>
            <a:spLocks noGrp="1"/>
          </p:cNvSpPr>
          <p:nvPr>
            <p:ph type="sldNum" sz="quarter" idx="12"/>
          </p:nvPr>
        </p:nvSpPr>
        <p:spPr>
          <a:xfrm>
            <a:off x="331694" y="361016"/>
            <a:ext cx="506506" cy="365125"/>
          </a:xfrm>
        </p:spPr>
        <p:txBody>
          <a:bodyPr/>
          <a:lstStyle/>
          <a:p>
            <a:pPr algn="r"/>
            <a:fld id="{F7886C9C-DC18-4195-8FD5-A50AA931D419}" type="slidenum">
              <a:rPr lang="en-US" smtClean="0"/>
              <a:pPr algn="r"/>
              <a:t>‹Nr.›</a:t>
            </a:fld>
            <a:endParaRPr lang="en-US" dirty="0"/>
          </a:p>
        </p:txBody>
      </p:sp>
      <p:sp>
        <p:nvSpPr>
          <p:cNvPr id="9" name="Picture Placeholder 8"/>
          <p:cNvSpPr>
            <a:spLocks noGrp="1"/>
          </p:cNvSpPr>
          <p:nvPr>
            <p:ph type="pic" sz="quarter" idx="13"/>
          </p:nvPr>
        </p:nvSpPr>
        <p:spPr>
          <a:xfrm>
            <a:off x="269875" y="1976718"/>
            <a:ext cx="1645920" cy="4625788"/>
          </a:xfrm>
        </p:spPr>
        <p:txBody>
          <a:bodyPr/>
          <a:lstStyle>
            <a:lvl1pPr>
              <a:buNone/>
              <a:defRPr/>
            </a:lvl1pPr>
          </a:lstStyle>
          <a:p>
            <a:r>
              <a:rPr lang="es-ES_tradnl" smtClean="0"/>
              <a:t>Arrastre la imagen al marcador de posición o haga clic en el icono para agregar</a:t>
            </a:r>
            <a:endParaRPr/>
          </a:p>
        </p:txBody>
      </p:sp>
    </p:spTree>
    <p:extLst>
      <p:ext uri="{BB962C8B-B14F-4D97-AF65-F5344CB8AC3E}">
        <p14:creationId xmlns:p14="http://schemas.microsoft.com/office/powerpoint/2010/main" val="297298947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contenido 2"/>
          <p:cNvSpPr>
            <a:spLocks noGrp="1"/>
          </p:cNvSpPr>
          <p:nvPr>
            <p:ph idx="1"/>
          </p:nvPr>
        </p:nvSpPr>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6C0339E1-A295-F54A-B4E2-C709B36EB248}" type="datetime2">
              <a:rPr lang="es-ES" smtClean="0"/>
              <a:t>miércoles, 1 de febrero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26741048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es-ES_tradnl" smtClean="0"/>
              <a:t>Clic para editar título</a:t>
            </a:r>
            <a:endParaRPr lang="es-ES"/>
          </a:p>
        </p:txBody>
      </p:sp>
      <p:sp>
        <p:nvSpPr>
          <p:cNvPr id="3" name="Marcador de tex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_tradnl" smtClean="0"/>
              <a:t>Haga clic para modificar el estilo de texto del patrón</a:t>
            </a:r>
          </a:p>
        </p:txBody>
      </p:sp>
      <p:sp>
        <p:nvSpPr>
          <p:cNvPr id="4" name="Marcador de fecha 3"/>
          <p:cNvSpPr>
            <a:spLocks noGrp="1"/>
          </p:cNvSpPr>
          <p:nvPr>
            <p:ph type="dt" sz="half" idx="10"/>
          </p:nvPr>
        </p:nvSpPr>
        <p:spPr/>
        <p:txBody>
          <a:bodyPr/>
          <a:lstStyle/>
          <a:p>
            <a:fld id="{2333CFDF-F83A-8746-BCC5-CD081E5F6724}" type="datetime2">
              <a:rPr lang="es-ES" smtClean="0"/>
              <a:t>miércoles, 1 de febrero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40152013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contenid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contenid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5" name="Marcador de fecha 4"/>
          <p:cNvSpPr>
            <a:spLocks noGrp="1"/>
          </p:cNvSpPr>
          <p:nvPr>
            <p:ph type="dt" sz="half" idx="10"/>
          </p:nvPr>
        </p:nvSpPr>
        <p:spPr/>
        <p:txBody>
          <a:bodyPr/>
          <a:lstStyle/>
          <a:p>
            <a:fld id="{AC53DF16-7257-3148-A47D-BF89E0D432FC}" type="datetime2">
              <a:rPr lang="es-ES" smtClean="0"/>
              <a:t>miércoles, 1 de febrero de 17</a:t>
            </a:fld>
            <a:endParaRPr lang="en-US"/>
          </a:p>
        </p:txBody>
      </p:sp>
      <p:sp>
        <p:nvSpPr>
          <p:cNvPr id="6" name="Marcador de pie de página 5"/>
          <p:cNvSpPr>
            <a:spLocks noGrp="1"/>
          </p:cNvSpPr>
          <p:nvPr>
            <p:ph type="ftr" sz="quarter" idx="11"/>
          </p:nvPr>
        </p:nvSpPr>
        <p:spPr/>
        <p:txBody>
          <a:bodyPr/>
          <a:lstStyle/>
          <a:p>
            <a:pPr algn="r"/>
            <a:r>
              <a:rPr lang="en-US" smtClean="0"/>
              <a:t>There Is an Answer!</a:t>
            </a:r>
            <a:endParaRPr lang="en-US" dirty="0"/>
          </a:p>
        </p:txBody>
      </p:sp>
      <p:sp>
        <p:nvSpPr>
          <p:cNvPr id="7" name="Marcador de número de diapositiva 6"/>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13886933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es-ES_tradnl" smtClean="0"/>
              <a:t>Clic para editar título</a:t>
            </a:r>
            <a:endParaRPr lang="es-ES"/>
          </a:p>
        </p:txBody>
      </p:sp>
      <p:sp>
        <p:nvSpPr>
          <p:cNvPr id="3" name="Marcador de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4" name="Marcador de conteni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5" name="Marcador de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6" name="Marcador de conteni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7" name="Marcador de fecha 6"/>
          <p:cNvSpPr>
            <a:spLocks noGrp="1"/>
          </p:cNvSpPr>
          <p:nvPr>
            <p:ph type="dt" sz="half" idx="10"/>
          </p:nvPr>
        </p:nvSpPr>
        <p:spPr/>
        <p:txBody>
          <a:bodyPr/>
          <a:lstStyle/>
          <a:p>
            <a:fld id="{FC1818F3-A080-4F40-A33F-1714140F9876}" type="datetime2">
              <a:rPr lang="es-ES" smtClean="0"/>
              <a:t>miércoles, 1 de febrero de 17</a:t>
            </a:fld>
            <a:endParaRPr lang="en-US"/>
          </a:p>
        </p:txBody>
      </p:sp>
      <p:sp>
        <p:nvSpPr>
          <p:cNvPr id="8" name="Marcador de pie de página 7"/>
          <p:cNvSpPr>
            <a:spLocks noGrp="1"/>
          </p:cNvSpPr>
          <p:nvPr>
            <p:ph type="ftr" sz="quarter" idx="11"/>
          </p:nvPr>
        </p:nvSpPr>
        <p:spPr/>
        <p:txBody>
          <a:bodyPr/>
          <a:lstStyle/>
          <a:p>
            <a:pPr algn="r"/>
            <a:r>
              <a:rPr lang="en-US" smtClean="0"/>
              <a:t>There Is an Answer!</a:t>
            </a:r>
            <a:endParaRPr lang="en-US" dirty="0"/>
          </a:p>
        </p:txBody>
      </p:sp>
      <p:sp>
        <p:nvSpPr>
          <p:cNvPr id="9" name="Marcador de número de diapositiva 8"/>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2166978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fecha 2"/>
          <p:cNvSpPr>
            <a:spLocks noGrp="1"/>
          </p:cNvSpPr>
          <p:nvPr>
            <p:ph type="dt" sz="half" idx="10"/>
          </p:nvPr>
        </p:nvSpPr>
        <p:spPr/>
        <p:txBody>
          <a:bodyPr/>
          <a:lstStyle/>
          <a:p>
            <a:fld id="{1F5B9821-705D-BB47-B0BC-4889626845C2}" type="datetime2">
              <a:rPr lang="es-ES" smtClean="0"/>
              <a:t>miércoles, 1 de febrero de 17</a:t>
            </a:fld>
            <a:endParaRPr lang="en-US"/>
          </a:p>
        </p:txBody>
      </p:sp>
      <p:sp>
        <p:nvSpPr>
          <p:cNvPr id="4" name="Marcador de pie de página 3"/>
          <p:cNvSpPr>
            <a:spLocks noGrp="1"/>
          </p:cNvSpPr>
          <p:nvPr>
            <p:ph type="ftr" sz="quarter" idx="11"/>
          </p:nvPr>
        </p:nvSpPr>
        <p:spPr/>
        <p:txBody>
          <a:bodyPr/>
          <a:lstStyle/>
          <a:p>
            <a:pPr algn="r"/>
            <a:r>
              <a:rPr lang="en-US" smtClean="0"/>
              <a:t>There Is an Answer!</a:t>
            </a:r>
            <a:endParaRPr lang="en-US" dirty="0"/>
          </a:p>
        </p:txBody>
      </p:sp>
      <p:sp>
        <p:nvSpPr>
          <p:cNvPr id="5" name="Marcador de número de diapositiva 4"/>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15502534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F66851C7-10B7-204A-A0E0-A429A11F06BD}" type="datetime2">
              <a:rPr lang="es-ES" smtClean="0"/>
              <a:t>miércoles, 1 de febrero de 17</a:t>
            </a:fld>
            <a:endParaRPr lang="en-US"/>
          </a:p>
        </p:txBody>
      </p:sp>
      <p:sp>
        <p:nvSpPr>
          <p:cNvPr id="3" name="Marcador de pie de página 2"/>
          <p:cNvSpPr>
            <a:spLocks noGrp="1"/>
          </p:cNvSpPr>
          <p:nvPr>
            <p:ph type="ftr" sz="quarter" idx="11"/>
          </p:nvPr>
        </p:nvSpPr>
        <p:spPr/>
        <p:txBody>
          <a:bodyPr/>
          <a:lstStyle/>
          <a:p>
            <a:pPr algn="r"/>
            <a:r>
              <a:rPr lang="en-US" smtClean="0"/>
              <a:t>There Is an Answer!</a:t>
            </a:r>
            <a:endParaRPr lang="en-US" dirty="0"/>
          </a:p>
        </p:txBody>
      </p:sp>
      <p:sp>
        <p:nvSpPr>
          <p:cNvPr id="4" name="Marcador de número de diapositiva 3"/>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37213744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es-ES_tradnl" smtClean="0"/>
              <a:t>Clic para editar título</a:t>
            </a:r>
            <a:endParaRPr lang="es-ES"/>
          </a:p>
        </p:txBody>
      </p:sp>
      <p:sp>
        <p:nvSpPr>
          <p:cNvPr id="3" name="Marcador de conteni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Marcador de fecha 4"/>
          <p:cNvSpPr>
            <a:spLocks noGrp="1"/>
          </p:cNvSpPr>
          <p:nvPr>
            <p:ph type="dt" sz="half" idx="10"/>
          </p:nvPr>
        </p:nvSpPr>
        <p:spPr/>
        <p:txBody>
          <a:bodyPr/>
          <a:lstStyle/>
          <a:p>
            <a:fld id="{FD1D3EDA-FDEB-0E46-A246-106DB7F9303B}" type="datetime2">
              <a:rPr lang="es-ES" smtClean="0"/>
              <a:t>miércoles, 1 de febrero de 17</a:t>
            </a:fld>
            <a:endParaRPr lang="en-US"/>
          </a:p>
        </p:txBody>
      </p:sp>
      <p:sp>
        <p:nvSpPr>
          <p:cNvPr id="6" name="Marcador de pie de página 5"/>
          <p:cNvSpPr>
            <a:spLocks noGrp="1"/>
          </p:cNvSpPr>
          <p:nvPr>
            <p:ph type="ftr" sz="quarter" idx="11"/>
          </p:nvPr>
        </p:nvSpPr>
        <p:spPr/>
        <p:txBody>
          <a:bodyPr/>
          <a:lstStyle/>
          <a:p>
            <a:pPr algn="r"/>
            <a:r>
              <a:rPr lang="en-US" smtClean="0"/>
              <a:t>There Is an Answer!</a:t>
            </a:r>
            <a:endParaRPr lang="en-US" dirty="0"/>
          </a:p>
        </p:txBody>
      </p:sp>
      <p:sp>
        <p:nvSpPr>
          <p:cNvPr id="7" name="Marcador de número de diapositiva 6"/>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39612681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es-ES_tradnl" smtClean="0"/>
              <a:t>Clic para editar título</a:t>
            </a:r>
            <a:endParaRPr lang="es-ES"/>
          </a:p>
        </p:txBody>
      </p:sp>
      <p:sp>
        <p:nvSpPr>
          <p:cNvPr id="3" name="Marcador de posición de imagen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Marcador de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Marcador de fecha 4"/>
          <p:cNvSpPr>
            <a:spLocks noGrp="1"/>
          </p:cNvSpPr>
          <p:nvPr>
            <p:ph type="dt" sz="half" idx="10"/>
          </p:nvPr>
        </p:nvSpPr>
        <p:spPr/>
        <p:txBody>
          <a:bodyPr/>
          <a:lstStyle/>
          <a:p>
            <a:fld id="{156AF476-75D6-6045-BDEA-E95E837A2AE1}" type="datetime2">
              <a:rPr lang="es-ES" smtClean="0"/>
              <a:t>miércoles, 1 de febrero de 17</a:t>
            </a:fld>
            <a:endParaRPr lang="en-US"/>
          </a:p>
        </p:txBody>
      </p:sp>
      <p:sp>
        <p:nvSpPr>
          <p:cNvPr id="6" name="Marcador de pie de página 5"/>
          <p:cNvSpPr>
            <a:spLocks noGrp="1"/>
          </p:cNvSpPr>
          <p:nvPr>
            <p:ph type="ftr" sz="quarter" idx="11"/>
          </p:nvPr>
        </p:nvSpPr>
        <p:spPr/>
        <p:txBody>
          <a:bodyPr/>
          <a:lstStyle/>
          <a:p>
            <a:pPr algn="r"/>
            <a:r>
              <a:rPr lang="en-US" smtClean="0"/>
              <a:t>There Is an Answer!</a:t>
            </a:r>
            <a:endParaRPr lang="en-US" dirty="0"/>
          </a:p>
        </p:txBody>
      </p:sp>
      <p:sp>
        <p:nvSpPr>
          <p:cNvPr id="7" name="Marcador de número de diapositiva 6"/>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1265326578"/>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 Id="rId15" Type="http://schemas.openxmlformats.org/officeDocument/2006/relationships/image" Target="../media/image1.jp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srcRect/>
          <a:stretch>
            <a:fillRect/>
          </a:stretch>
        </a:blipFill>
        <a:effectLst/>
      </p:bgPr>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_tradnl" smtClean="0"/>
              <a:t>Clic para editar título</a:t>
            </a:r>
            <a:endParaRPr lang="es-ES"/>
          </a:p>
        </p:txBody>
      </p:sp>
      <p:sp>
        <p:nvSpPr>
          <p:cNvPr id="3" name="Marcador de tex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F5619B5-F61C-454D-B99A-C8C28004095B}" type="datetime2">
              <a:rPr lang="es-ES" smtClean="0"/>
              <a:t>miércoles, 1 de febrero de 17</a:t>
            </a:fld>
            <a:endParaRPr lang="en-US" dirty="0"/>
          </a:p>
        </p:txBody>
      </p:sp>
      <p:sp>
        <p:nvSpPr>
          <p:cNvPr id="5" name="Marcador de pie de pá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lgn="r"/>
            <a:r>
              <a:rPr lang="en-US" smtClean="0"/>
              <a:t>There Is an Answer!</a:t>
            </a:r>
            <a:endParaRPr lang="en-US" dirty="0"/>
          </a:p>
        </p:txBody>
      </p:sp>
      <p:sp>
        <p:nvSpPr>
          <p:cNvPr id="6" name="Marcador de número de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FEC368-1D7A-4F81-ABF6-AE0E36BAF64C}" type="slidenum">
              <a:rPr lang="en-US" smtClean="0"/>
              <a:pPr/>
              <a:t>‹Nr.›</a:t>
            </a:fld>
            <a:endParaRPr lang="en-US" dirty="0"/>
          </a:p>
        </p:txBody>
      </p:sp>
    </p:spTree>
    <p:extLst>
      <p:ext uri="{BB962C8B-B14F-4D97-AF65-F5344CB8AC3E}">
        <p14:creationId xmlns:p14="http://schemas.microsoft.com/office/powerpoint/2010/main" val="1392334359"/>
      </p:ext>
    </p:extLst>
  </p:cSld>
  <p:clrMap bg1="lt1" tx1="dk1" bg2="lt2" tx2="dk2" accent1="accent1" accent2="accent2" accent3="accent3" accent4="accent4" accent5="accent5" accent6="accent6" hlink="hlink" folHlink="folHlink"/>
  <p:sldLayoutIdLst>
    <p:sldLayoutId id="2147483975" r:id="rId1"/>
    <p:sldLayoutId id="2147483976" r:id="rId2"/>
    <p:sldLayoutId id="2147483977" r:id="rId3"/>
    <p:sldLayoutId id="2147483978" r:id="rId4"/>
    <p:sldLayoutId id="2147483979" r:id="rId5"/>
    <p:sldLayoutId id="2147483980" r:id="rId6"/>
    <p:sldLayoutId id="2147483981" r:id="rId7"/>
    <p:sldLayoutId id="2147483982" r:id="rId8"/>
    <p:sldLayoutId id="2147483983" r:id="rId9"/>
    <p:sldLayoutId id="2147483984" r:id="rId10"/>
    <p:sldLayoutId id="2147483985" r:id="rId11"/>
    <p:sldLayoutId id="2147483986" r:id="rId12"/>
    <p:sldLayoutId id="2147483987" r:id="rId13"/>
  </p:sldLayoutIdLst>
  <p:hf sldNum="0"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1.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2.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3.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5.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6.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7.jp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image" Target="../media/image3.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8.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9.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1.xml"/><Relationship Id="rId4" Type="http://schemas.openxmlformats.org/officeDocument/2006/relationships/diagramQuickStyle" Target="../diagrams/quickStyle1.xml"/><Relationship Id="rId5" Type="http://schemas.openxmlformats.org/officeDocument/2006/relationships/diagramColors" Target="../diagrams/colors1.xml"/><Relationship Id="rId6" Type="http://schemas.microsoft.com/office/2007/relationships/diagramDrawing" Target="../diagrams/drawing1.xml"/><Relationship Id="rId1" Type="http://schemas.openxmlformats.org/officeDocument/2006/relationships/slideLayout" Target="../slideLayouts/slideLayout2.xml"/><Relationship Id="rId2" Type="http://schemas.openxmlformats.org/officeDocument/2006/relationships/diagramData" Target="../diagrams/data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0.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21.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7.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3.jpg"/><Relationship Id="rId3" Type="http://schemas.openxmlformats.org/officeDocument/2006/relationships/image" Target="../media/image5.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png"/><Relationship Id="rId3"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8.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9.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276675197"/>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PPT7.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457200" y="191802"/>
            <a:ext cx="8229600" cy="1143000"/>
          </a:xfrm>
        </p:spPr>
        <p:txBody>
          <a:bodyPr/>
          <a:lstStyle/>
          <a:p>
            <a:r>
              <a:rPr lang="fr-FR" dirty="0" smtClean="0">
                <a:solidFill>
                  <a:schemeClr val="bg1"/>
                </a:solidFill>
              </a:rPr>
              <a:t>Retour à Éden</a:t>
            </a:r>
            <a:endParaRPr lang="fr-FR" dirty="0">
              <a:solidFill>
                <a:schemeClr val="bg1"/>
              </a:solidFill>
            </a:endParaRPr>
          </a:p>
        </p:txBody>
      </p:sp>
      <p:sp>
        <p:nvSpPr>
          <p:cNvPr id="4" name="Marcador de contenido 3"/>
          <p:cNvSpPr>
            <a:spLocks noGrp="1"/>
          </p:cNvSpPr>
          <p:nvPr>
            <p:ph sz="half" idx="2"/>
          </p:nvPr>
        </p:nvSpPr>
        <p:spPr>
          <a:xfrm>
            <a:off x="534347" y="1600200"/>
            <a:ext cx="3924625" cy="4525963"/>
          </a:xfrm>
        </p:spPr>
        <p:txBody>
          <a:bodyPr>
            <a:normAutofit fontScale="85000" lnSpcReduction="10000"/>
          </a:bodyPr>
          <a:lstStyle/>
          <a:p>
            <a:pPr algn="just"/>
            <a:r>
              <a:rPr lang="fr-FR" dirty="0" smtClean="0">
                <a:solidFill>
                  <a:schemeClr val="bg1"/>
                </a:solidFill>
              </a:rPr>
              <a:t>« </a:t>
            </a:r>
            <a:r>
              <a:rPr lang="fr-FR" dirty="0" smtClean="0">
                <a:solidFill>
                  <a:schemeClr val="bg1"/>
                </a:solidFill>
              </a:rPr>
              <a:t>Ève choisit de croire la parole du serpent ignorant ainsi la Parole de Dieu. Elle essaya d'être heureuse à sa propre manière. </a:t>
            </a:r>
          </a:p>
          <a:p>
            <a:pPr algn="just"/>
            <a:r>
              <a:rPr lang="fr-FR" dirty="0" smtClean="0">
                <a:solidFill>
                  <a:schemeClr val="bg1"/>
                </a:solidFill>
              </a:rPr>
              <a:t>Elle ne mangea pas de l'arbre avec l'intention de mourir. Son ambition était d'égaler Dieu.</a:t>
            </a:r>
          </a:p>
          <a:p>
            <a:pPr algn="just"/>
            <a:r>
              <a:rPr lang="fr-FR" dirty="0" smtClean="0">
                <a:solidFill>
                  <a:schemeClr val="bg1"/>
                </a:solidFill>
              </a:rPr>
              <a:t>Toutefois, elle et Adam finirent par amener la mort pour eux-mêmes et pour l'humanité. »</a:t>
            </a:r>
            <a:endParaRPr lang="fr-FR" dirty="0" smtClean="0">
              <a:solidFill>
                <a:schemeClr val="bg1"/>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16205033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fr-FR" dirty="0" smtClean="0">
                <a:solidFill>
                  <a:srgbClr val="FFFFFF"/>
                </a:solidFill>
              </a:rPr>
              <a:t>La volonté d'être pareil à Dieu</a:t>
            </a:r>
            <a:endParaRPr lang="fr-FR" dirty="0">
              <a:solidFill>
                <a:srgbClr val="FFFFFF"/>
              </a:solidFill>
            </a:endParaRPr>
          </a:p>
        </p:txBody>
      </p:sp>
      <p:sp>
        <p:nvSpPr>
          <p:cNvPr id="4" name="Marcador de contenido 3"/>
          <p:cNvSpPr>
            <a:spLocks noGrp="1"/>
          </p:cNvSpPr>
          <p:nvPr>
            <p:ph idx="1"/>
          </p:nvPr>
        </p:nvSpPr>
        <p:spPr/>
        <p:txBody>
          <a:bodyPr>
            <a:noAutofit/>
          </a:bodyPr>
          <a:lstStyle/>
          <a:p>
            <a:r>
              <a:rPr lang="fr-FR" sz="2700" dirty="0" smtClean="0">
                <a:solidFill>
                  <a:srgbClr val="FFFFFF"/>
                </a:solidFill>
              </a:rPr>
              <a:t>Ève mangea le fruit par volonté de devenir comme Dieu, et elle finit par amener la tragédie au monde. </a:t>
            </a:r>
          </a:p>
          <a:p>
            <a:r>
              <a:rPr lang="fr-FR" sz="2700" dirty="0" smtClean="0">
                <a:solidFill>
                  <a:srgbClr val="FFFFFF"/>
                </a:solidFill>
              </a:rPr>
              <a:t>Le péché fonctionne toujours de cette manière. Il nous fait croire qu'on n'a pas besoin de Dieu, et que nous pouvons être heureux sans son aide. Au lieu de cela, nous devenons irascibles, troublés et affligés. </a:t>
            </a:r>
          </a:p>
          <a:p>
            <a:r>
              <a:rPr lang="fr-FR" sz="2700" dirty="0" smtClean="0">
                <a:solidFill>
                  <a:srgbClr val="FFFFFF"/>
                </a:solidFill>
              </a:rPr>
              <a:t>Nous ratons la cible. Nous désirons une chose et nous finissons par obtenir quelque chose de complètement différent. </a:t>
            </a:r>
          </a:p>
          <a:p>
            <a:r>
              <a:rPr lang="fr-FR" sz="2700" dirty="0" smtClean="0">
                <a:solidFill>
                  <a:srgbClr val="FFFFFF"/>
                </a:solidFill>
              </a:rPr>
              <a:t>Le péché produit peur, angoisse, orgueil, insatisfaction, addictions, etc.</a:t>
            </a:r>
            <a:endParaRPr lang="fr-FR" sz="2700" dirty="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5238587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1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722313" y="4696826"/>
            <a:ext cx="7772400" cy="839267"/>
          </a:xfrm>
        </p:spPr>
        <p:txBody>
          <a:bodyPr>
            <a:normAutofit/>
          </a:bodyPr>
          <a:lstStyle/>
          <a:p>
            <a:r>
              <a:rPr lang="en-US" sz="4800" dirty="0">
                <a:solidFill>
                  <a:srgbClr val="FFFFFF"/>
                </a:solidFill>
              </a:rPr>
              <a:t>UNE NATURE PÉCHERESSE</a:t>
            </a:r>
          </a:p>
        </p:txBody>
      </p:sp>
      <p:sp>
        <p:nvSpPr>
          <p:cNvPr id="3" name="Marcador de texto 2"/>
          <p:cNvSpPr>
            <a:spLocks noGrp="1"/>
          </p:cNvSpPr>
          <p:nvPr>
            <p:ph type="body" idx="1"/>
          </p:nvPr>
        </p:nvSpPr>
        <p:spPr>
          <a:xfrm>
            <a:off x="722313" y="5315228"/>
            <a:ext cx="7772400" cy="679362"/>
          </a:xfrm>
        </p:spPr>
        <p:txBody>
          <a:bodyPr/>
          <a:lstStyle/>
          <a:p>
            <a:r>
              <a:rPr lang="fr-FR" dirty="0" smtClean="0">
                <a:solidFill>
                  <a:srgbClr val="FFFFFF"/>
                </a:solidFill>
              </a:rPr>
              <a:t>Un combat intérieur</a:t>
            </a:r>
            <a:endParaRPr lang="fr-FR" dirty="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fr-FR" dirty="0" smtClean="0">
                <a:solidFill>
                  <a:srgbClr val="FFFFFF"/>
                </a:solidFill>
              </a:rPr>
              <a:t>Il </a:t>
            </a:r>
            <a:r>
              <a:rPr lang="fr-FR" dirty="0" err="1" smtClean="0">
                <a:solidFill>
                  <a:srgbClr val="FFFFFF"/>
                </a:solidFill>
              </a:rPr>
              <a:t>ya</a:t>
            </a:r>
            <a:r>
              <a:rPr lang="fr-FR" dirty="0" smtClean="0">
                <a:solidFill>
                  <a:srgbClr val="FFFFFF"/>
                </a:solidFill>
              </a:rPr>
              <a:t> des réponses !</a:t>
            </a:r>
            <a:endParaRPr lang="fr-FR" dirty="0">
              <a:solidFill>
                <a:srgbClr val="FFFFFF"/>
              </a:solidFill>
            </a:endParaRPr>
          </a:p>
        </p:txBody>
      </p:sp>
    </p:spTree>
    <p:extLst>
      <p:ext uri="{BB962C8B-B14F-4D97-AF65-F5344CB8AC3E}">
        <p14:creationId xmlns:p14="http://schemas.microsoft.com/office/powerpoint/2010/main" val="41075949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05608"/>
            <a:ext cx="8229600" cy="1143000"/>
          </a:xfrm>
        </p:spPr>
        <p:txBody>
          <a:bodyPr/>
          <a:lstStyle/>
          <a:p>
            <a:r>
              <a:rPr lang="fr-FR" dirty="0" smtClean="0">
                <a:solidFill>
                  <a:srgbClr val="FFFFFF"/>
                </a:solidFill>
              </a:rPr>
              <a:t>Une tendance au mal</a:t>
            </a:r>
            <a:endParaRPr lang="fr-FR" dirty="0">
              <a:solidFill>
                <a:srgbClr val="FFFFFF"/>
              </a:solidFill>
            </a:endParaRPr>
          </a:p>
        </p:txBody>
      </p:sp>
      <p:sp>
        <p:nvSpPr>
          <p:cNvPr id="3" name="Marcador de contenido 2"/>
          <p:cNvSpPr>
            <a:spLocks noGrp="1"/>
          </p:cNvSpPr>
          <p:nvPr>
            <p:ph idx="1"/>
          </p:nvPr>
        </p:nvSpPr>
        <p:spPr>
          <a:xfrm>
            <a:off x="457200" y="1489752"/>
            <a:ext cx="8229600" cy="4525963"/>
          </a:xfrm>
        </p:spPr>
        <p:txBody>
          <a:bodyPr>
            <a:noAutofit/>
          </a:bodyPr>
          <a:lstStyle/>
          <a:p>
            <a:pPr marL="0" indent="0" algn="just">
              <a:buNone/>
            </a:pPr>
            <a:r>
              <a:rPr lang="fr-FR" sz="2200" dirty="0" smtClean="0">
                <a:solidFill>
                  <a:srgbClr val="FFFFFF"/>
                </a:solidFill>
              </a:rPr>
              <a:t>« Car je ne sais pas ce que je fais: je ne fais point ce que je veux, et je fais ce que je hais. Or, si je fais ce que je ne veux pas, je reconnais par là que la loi est bonne. Et maintenant ce n'est plus moi qui le fais, mais c'est le péché qui habite en moi. Ce qui est bon, je le sais, n'habite pas en moi, c'est-à-dire dans ma chair: j'ai la volonté, mais non le pouvoir de faire le bien. Car je ne fais pas le bien que je veux, et je fais le mal que je ne veux pas. Et si je fais ce que je ne veux pas, ce n'est plus moi qui le fais, c'est le péché qui habite en moi. Je trouve donc en moi cette loi: quand je veux faire le bien, le mal est attaché à moi. Car je prends plaisir à la loi de Dieu, selon l'homme intérieur; mais je vois dans mes membres une autre loi, qui lutte contre la loi de mon entendement, et qui me rend captif de la loi du péché, qui est dans mes membres. Misérable que je suis! Qui me délivrera du corps de cette mort ?... » (Romains 7 : 15-24)</a:t>
            </a:r>
            <a:endParaRPr lang="fr-FR" sz="2200" dirty="0">
              <a:solidFill>
                <a:srgbClr val="FFFFFF"/>
              </a:solidFill>
            </a:endParaRPr>
          </a:p>
        </p:txBody>
      </p:sp>
      <p:sp>
        <p:nvSpPr>
          <p:cNvPr id="5"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16224552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PPT14.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457200" y="150384"/>
            <a:ext cx="8229600" cy="1143000"/>
          </a:xfrm>
        </p:spPr>
        <p:txBody>
          <a:bodyPr/>
          <a:lstStyle/>
          <a:p>
            <a:r>
              <a:rPr lang="fr-FR" dirty="0" smtClean="0">
                <a:solidFill>
                  <a:srgbClr val="FFFFFF"/>
                </a:solidFill>
              </a:rPr>
              <a:t>Une nature pécheresse</a:t>
            </a:r>
            <a:endParaRPr lang="fr-FR" dirty="0">
              <a:solidFill>
                <a:srgbClr val="FFFFFF"/>
              </a:solidFill>
            </a:endParaRPr>
          </a:p>
        </p:txBody>
      </p:sp>
      <p:sp>
        <p:nvSpPr>
          <p:cNvPr id="4" name="Marcador de contenido 3"/>
          <p:cNvSpPr>
            <a:spLocks noGrp="1"/>
          </p:cNvSpPr>
          <p:nvPr>
            <p:ph sz="half" idx="1"/>
          </p:nvPr>
        </p:nvSpPr>
        <p:spPr>
          <a:xfrm>
            <a:off x="345440" y="1362414"/>
            <a:ext cx="8483600" cy="2610964"/>
          </a:xfrm>
        </p:spPr>
        <p:txBody>
          <a:bodyPr>
            <a:normAutofit/>
          </a:bodyPr>
          <a:lstStyle/>
          <a:p>
            <a:r>
              <a:rPr lang="fr-FR" sz="2400" spc="-50" dirty="0" smtClean="0">
                <a:solidFill>
                  <a:srgbClr val="FFFFFF"/>
                </a:solidFill>
              </a:rPr>
              <a:t>Pour les êtres humains, il est plus facile de pécher que d'obéir Dieu. </a:t>
            </a:r>
          </a:p>
          <a:p>
            <a:r>
              <a:rPr lang="fr-FR" sz="2400" dirty="0" smtClean="0">
                <a:solidFill>
                  <a:srgbClr val="FFFFFF"/>
                </a:solidFill>
              </a:rPr>
              <a:t>L'obédience nous est difficile. </a:t>
            </a:r>
          </a:p>
          <a:p>
            <a:r>
              <a:rPr lang="fr-FR" sz="2400" dirty="0" smtClean="0">
                <a:solidFill>
                  <a:srgbClr val="FFFFFF"/>
                </a:solidFill>
              </a:rPr>
              <a:t>Mais lorsque Jésus arrive dans nos vies il crée en nous une nouvelle nature Chrétienne (Éphésiens 4 : 20-24). </a:t>
            </a:r>
          </a:p>
          <a:p>
            <a:r>
              <a:rPr lang="fr-FR" sz="2400" dirty="0" smtClean="0">
                <a:solidFill>
                  <a:srgbClr val="FFFFFF"/>
                </a:solidFill>
              </a:rPr>
              <a:t>Après commence le conflit dont parle l'apôtre Paul.</a:t>
            </a:r>
            <a:endParaRPr lang="fr-FR" sz="2400" dirty="0">
              <a:solidFill>
                <a:srgbClr val="FFFFFF"/>
              </a:solidFill>
            </a:endParaRPr>
          </a:p>
        </p:txBody>
      </p:sp>
      <p:sp>
        <p:nvSpPr>
          <p:cNvPr id="7"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18213637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Autofit/>
          </a:bodyPr>
          <a:lstStyle/>
          <a:p>
            <a:r>
              <a:rPr lang="fr-FR" dirty="0" smtClean="0">
                <a:solidFill>
                  <a:srgbClr val="FFFFFF"/>
                </a:solidFill>
              </a:rPr>
              <a:t>Jésus crée en nous une </a:t>
            </a:r>
            <a:br>
              <a:rPr lang="fr-FR" dirty="0" smtClean="0">
                <a:solidFill>
                  <a:srgbClr val="FFFFFF"/>
                </a:solidFill>
              </a:rPr>
            </a:br>
            <a:r>
              <a:rPr lang="fr-FR" dirty="0" smtClean="0">
                <a:solidFill>
                  <a:srgbClr val="FFFFFF"/>
                </a:solidFill>
              </a:rPr>
              <a:t>nouvelle nature</a:t>
            </a:r>
            <a:endParaRPr lang="fr-FR" dirty="0">
              <a:solidFill>
                <a:srgbClr val="FFFFFF"/>
              </a:solidFill>
            </a:endParaRPr>
          </a:p>
        </p:txBody>
      </p:sp>
      <p:sp>
        <p:nvSpPr>
          <p:cNvPr id="6" name="Marcador de contenido 5"/>
          <p:cNvSpPr>
            <a:spLocks noGrp="1"/>
          </p:cNvSpPr>
          <p:nvPr>
            <p:ph idx="1"/>
          </p:nvPr>
        </p:nvSpPr>
        <p:spPr>
          <a:xfrm>
            <a:off x="457200" y="1558782"/>
            <a:ext cx="8229600" cy="4525963"/>
          </a:xfrm>
        </p:spPr>
        <p:txBody>
          <a:bodyPr>
            <a:noAutofit/>
          </a:bodyPr>
          <a:lstStyle/>
          <a:p>
            <a:pPr algn="just"/>
            <a:r>
              <a:rPr lang="fr-FR" sz="2200" spc="-50" dirty="0" smtClean="0">
                <a:solidFill>
                  <a:srgbClr val="FFFFFF"/>
                </a:solidFill>
              </a:rPr>
              <a:t>« Si quelqu'un est en Christ, il est une nouvelle créature. Les choses anciennes sont passées; voici, toutes choses sont devenues nouvelles. » </a:t>
            </a:r>
            <a:br>
              <a:rPr lang="fr-FR" sz="2200" spc="-50" dirty="0" smtClean="0">
                <a:solidFill>
                  <a:srgbClr val="FFFFFF"/>
                </a:solidFill>
              </a:rPr>
            </a:br>
            <a:r>
              <a:rPr lang="fr-FR" sz="2200" spc="-50" dirty="0" smtClean="0">
                <a:solidFill>
                  <a:srgbClr val="FFFFFF"/>
                </a:solidFill>
              </a:rPr>
              <a:t>(2 Corinthiens 5.17). </a:t>
            </a:r>
          </a:p>
          <a:p>
            <a:pPr algn="just"/>
            <a:r>
              <a:rPr lang="fr-FR" sz="2200" spc="-50" dirty="0" smtClean="0">
                <a:solidFill>
                  <a:srgbClr val="FFFFFF"/>
                </a:solidFill>
              </a:rPr>
              <a:t>« Et à revêtir l'homme nouveau, créé selon Dieu dans une justice et une sainteté que produit la vérité. » (Éphésiens 4.24) </a:t>
            </a:r>
          </a:p>
          <a:p>
            <a:pPr algn="just"/>
            <a:r>
              <a:rPr lang="fr-FR" sz="2200" spc="-50" dirty="0" smtClean="0">
                <a:solidFill>
                  <a:srgbClr val="FFFFFF"/>
                </a:solidFill>
              </a:rPr>
              <a:t>« Sachant que notre vieil homme a été crucifié avec lui, afin que le corps du péché fût détruit, pour que nous ne soyons plus esclaves du péché » (Romains 6.6) </a:t>
            </a:r>
          </a:p>
          <a:p>
            <a:pPr algn="just"/>
            <a:r>
              <a:rPr lang="fr-FR" sz="2200" spc="-50" dirty="0" smtClean="0">
                <a:solidFill>
                  <a:srgbClr val="FFFFFF"/>
                </a:solidFill>
              </a:rPr>
              <a:t>« Et ayant revêtu l'homme nouveau, qui se renouvelle, dans la connaissance, selon l'image de celui qui l'a créé. » (Colossiens 3.10) </a:t>
            </a:r>
          </a:p>
          <a:p>
            <a:pPr algn="just"/>
            <a:r>
              <a:rPr lang="fr-FR" sz="2200" spc="-50" dirty="0" smtClean="0">
                <a:solidFill>
                  <a:srgbClr val="FFFFFF"/>
                </a:solidFill>
              </a:rPr>
              <a:t>« C'est pourquoi nous ne perdons pas courage. Et lors même que notre homme extérieur se détruit, notre homme intérieur se renouvelle de jour en jour. » (2 Corinthiens 4.16) </a:t>
            </a:r>
            <a:endParaRPr lang="fr-FR" sz="2200" spc="-50" dirty="0">
              <a:solidFill>
                <a:srgbClr val="FFFFFF"/>
              </a:solidFill>
            </a:endParaRPr>
          </a:p>
        </p:txBody>
      </p:sp>
      <p:sp>
        <p:nvSpPr>
          <p:cNvPr id="5"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1521392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611188" y="476250"/>
            <a:ext cx="7772400" cy="1301750"/>
          </a:xfrm>
        </p:spPr>
        <p:txBody>
          <a:bodyPr>
            <a:noAutofit/>
          </a:bodyPr>
          <a:lstStyle/>
          <a:p>
            <a:r>
              <a:rPr lang="fr-FR" dirty="0" smtClean="0">
                <a:solidFill>
                  <a:srgbClr val="FFFFFF"/>
                </a:solidFill>
              </a:rPr>
              <a:t>Le combat entre deux natures : comment se nourrissent-elles ?</a:t>
            </a:r>
            <a:endParaRPr lang="fr-FR" dirty="0">
              <a:solidFill>
                <a:srgbClr val="FFFFFF"/>
              </a:solidFill>
            </a:endParaRPr>
          </a:p>
        </p:txBody>
      </p:sp>
      <p:sp>
        <p:nvSpPr>
          <p:cNvPr id="11268" name="Text Box 4"/>
          <p:cNvSpPr txBox="1">
            <a:spLocks noChangeArrowheads="1"/>
          </p:cNvSpPr>
          <p:nvPr/>
        </p:nvSpPr>
        <p:spPr bwMode="auto">
          <a:xfrm>
            <a:off x="264160" y="2362200"/>
            <a:ext cx="3809999"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lgn="ctr">
              <a:spcBef>
                <a:spcPct val="50000"/>
              </a:spcBef>
            </a:pPr>
            <a:r>
              <a:rPr lang="en-US" sz="2400" b="1">
                <a:solidFill>
                  <a:srgbClr val="FFFFFF"/>
                </a:solidFill>
                <a:latin typeface="Tahoma" charset="0"/>
              </a:rPr>
              <a:t>NATURE PÉCHERESSE</a:t>
            </a:r>
            <a:endParaRPr lang="en-US" sz="2400" b="1" dirty="0">
              <a:solidFill>
                <a:srgbClr val="FFFFFF"/>
              </a:solidFill>
              <a:latin typeface="Tahoma" charset="0"/>
            </a:endParaRPr>
          </a:p>
        </p:txBody>
      </p:sp>
      <p:sp>
        <p:nvSpPr>
          <p:cNvPr id="11269" name="Text Box 5"/>
          <p:cNvSpPr txBox="1">
            <a:spLocks noChangeArrowheads="1"/>
          </p:cNvSpPr>
          <p:nvPr/>
        </p:nvSpPr>
        <p:spPr bwMode="auto">
          <a:xfrm>
            <a:off x="5367215" y="2362200"/>
            <a:ext cx="322217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lgn="ctr">
              <a:spcBef>
                <a:spcPct val="50000"/>
              </a:spcBef>
            </a:pPr>
            <a:r>
              <a:rPr lang="es-MX" sz="2400" b="1">
                <a:solidFill>
                  <a:srgbClr val="FFFFFF"/>
                </a:solidFill>
                <a:latin typeface="Tahoma" charset="0"/>
              </a:rPr>
              <a:t>NATURE NOUVELLE</a:t>
            </a:r>
            <a:endParaRPr lang="es-ES" sz="2400" b="1" dirty="0">
              <a:solidFill>
                <a:srgbClr val="FFFFFF"/>
              </a:solidFill>
              <a:latin typeface="Tahoma" charset="0"/>
            </a:endParaRPr>
          </a:p>
        </p:txBody>
      </p:sp>
      <p:sp>
        <p:nvSpPr>
          <p:cNvPr id="11270" name="Line 6"/>
          <p:cNvSpPr>
            <a:spLocks noChangeShapeType="1"/>
          </p:cNvSpPr>
          <p:nvPr/>
        </p:nvSpPr>
        <p:spPr bwMode="auto">
          <a:xfrm flipH="1">
            <a:off x="2542755" y="2999412"/>
            <a:ext cx="1295400" cy="0"/>
          </a:xfrm>
          <a:prstGeom prst="line">
            <a:avLst/>
          </a:prstGeom>
          <a:noFill/>
          <a:ln w="57150">
            <a:solidFill>
              <a:schemeClr val="bg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lstStyle/>
          <a:p>
            <a:endParaRPr lang="es-ES">
              <a:solidFill>
                <a:srgbClr val="FFFFFF"/>
              </a:solidFill>
            </a:endParaRPr>
          </a:p>
        </p:txBody>
      </p:sp>
      <p:sp>
        <p:nvSpPr>
          <p:cNvPr id="11271" name="Text Box 7"/>
          <p:cNvSpPr txBox="1">
            <a:spLocks noChangeArrowheads="1"/>
          </p:cNvSpPr>
          <p:nvPr/>
        </p:nvSpPr>
        <p:spPr bwMode="auto">
          <a:xfrm>
            <a:off x="341923" y="3248116"/>
            <a:ext cx="3620477" cy="28623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spcBef>
                <a:spcPct val="50000"/>
              </a:spcBef>
              <a:buFontTx/>
              <a:buChar char="•"/>
            </a:pPr>
            <a:r>
              <a:rPr lang="es-MX" sz="2000" spc="-30" dirty="0">
                <a:solidFill>
                  <a:srgbClr val="FFFFFF"/>
                </a:solidFill>
                <a:latin typeface="Tahoma" charset="0"/>
              </a:rPr>
              <a:t> </a:t>
            </a:r>
            <a:r>
              <a:rPr lang="fr-FR" sz="2000" spc="-30" dirty="0" smtClean="0">
                <a:solidFill>
                  <a:srgbClr val="FFFFFF"/>
                </a:solidFill>
                <a:latin typeface="Tahoma" charset="0"/>
              </a:rPr>
              <a:t>Contenu média inapproprié : films, émissions TV, sites web, etc.</a:t>
            </a:r>
          </a:p>
          <a:p>
            <a:pPr>
              <a:spcBef>
                <a:spcPct val="50000"/>
              </a:spcBef>
              <a:buFontTx/>
              <a:buChar char="•"/>
            </a:pPr>
            <a:r>
              <a:rPr lang="fr-FR" sz="2000" spc="-30" dirty="0" smtClean="0">
                <a:solidFill>
                  <a:srgbClr val="FFFFFF"/>
                </a:solidFill>
                <a:latin typeface="Tahoma" charset="0"/>
              </a:rPr>
              <a:t> Amitiés inappropriées.</a:t>
            </a:r>
          </a:p>
          <a:p>
            <a:pPr>
              <a:spcBef>
                <a:spcPct val="50000"/>
              </a:spcBef>
              <a:buFontTx/>
              <a:buChar char="•"/>
            </a:pPr>
            <a:r>
              <a:rPr lang="fr-FR" sz="2000" spc="-30" dirty="0" smtClean="0">
                <a:solidFill>
                  <a:srgbClr val="FFFFFF"/>
                </a:solidFill>
                <a:latin typeface="Tahoma" charset="0"/>
              </a:rPr>
              <a:t> Musique non-édifiante.</a:t>
            </a:r>
          </a:p>
          <a:p>
            <a:pPr>
              <a:spcBef>
                <a:spcPct val="50000"/>
              </a:spcBef>
              <a:buFontTx/>
              <a:buChar char="•"/>
            </a:pPr>
            <a:r>
              <a:rPr lang="fr-FR" sz="2000" spc="-40" dirty="0" smtClean="0">
                <a:solidFill>
                  <a:srgbClr val="FFFFFF"/>
                </a:solidFill>
                <a:latin typeface="Tahoma" charset="0"/>
              </a:rPr>
              <a:t> Absence de l'église. </a:t>
            </a:r>
          </a:p>
          <a:p>
            <a:pPr>
              <a:spcBef>
                <a:spcPct val="50000"/>
              </a:spcBef>
              <a:buFontTx/>
              <a:buChar char="•"/>
            </a:pPr>
            <a:r>
              <a:rPr lang="fr-FR" sz="2000" spc="-30" dirty="0" smtClean="0">
                <a:solidFill>
                  <a:srgbClr val="FFFFFF"/>
                </a:solidFill>
                <a:latin typeface="Tahoma" charset="0"/>
              </a:rPr>
              <a:t> Indifférence spirituelle.</a:t>
            </a:r>
            <a:endParaRPr lang="fr-FR" sz="2000" spc="-30" dirty="0">
              <a:solidFill>
                <a:srgbClr val="FFFFFF"/>
              </a:solidFill>
              <a:latin typeface="Tahoma" charset="0"/>
            </a:endParaRPr>
          </a:p>
        </p:txBody>
      </p:sp>
      <p:sp>
        <p:nvSpPr>
          <p:cNvPr id="11272" name="Text Box 8"/>
          <p:cNvSpPr txBox="1">
            <a:spLocks noChangeArrowheads="1"/>
          </p:cNvSpPr>
          <p:nvPr/>
        </p:nvSpPr>
        <p:spPr bwMode="auto">
          <a:xfrm>
            <a:off x="5527815" y="3206698"/>
            <a:ext cx="3424745" cy="2554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spcBef>
                <a:spcPct val="50000"/>
              </a:spcBef>
              <a:buFontTx/>
              <a:buChar char="•"/>
            </a:pPr>
            <a:r>
              <a:rPr lang="es-MX" sz="2000" spc="-20" dirty="0" smtClean="0">
                <a:solidFill>
                  <a:srgbClr val="FFFFFF"/>
                </a:solidFill>
                <a:latin typeface="Tahoma" charset="0"/>
              </a:rPr>
              <a:t> </a:t>
            </a:r>
            <a:r>
              <a:rPr lang="fr-CA" sz="2000" spc="-20" dirty="0" smtClean="0">
                <a:solidFill>
                  <a:srgbClr val="FFFFFF"/>
                </a:solidFill>
                <a:latin typeface="Tahoma" charset="0"/>
              </a:rPr>
              <a:t>Contenu média édifiant : musique, vidéos, films, etc.  </a:t>
            </a:r>
          </a:p>
          <a:p>
            <a:pPr>
              <a:spcBef>
                <a:spcPct val="50000"/>
              </a:spcBef>
              <a:buFontTx/>
              <a:buChar char="•"/>
            </a:pPr>
            <a:r>
              <a:rPr lang="fr-CA" sz="2000" spc="-50" dirty="0" smtClean="0">
                <a:solidFill>
                  <a:srgbClr val="FFFFFF"/>
                </a:solidFill>
                <a:latin typeface="Tahoma" charset="0"/>
              </a:rPr>
              <a:t> Prière et lecture de la Bible.</a:t>
            </a:r>
          </a:p>
          <a:p>
            <a:pPr>
              <a:spcBef>
                <a:spcPct val="50000"/>
              </a:spcBef>
              <a:buFontTx/>
              <a:buChar char="•"/>
            </a:pPr>
            <a:r>
              <a:rPr lang="fr-CA" sz="2000" spc="-30" dirty="0" smtClean="0">
                <a:solidFill>
                  <a:srgbClr val="FFFFFF"/>
                </a:solidFill>
                <a:latin typeface="Tahoma" charset="0"/>
              </a:rPr>
              <a:t> Présence à l'église.</a:t>
            </a:r>
          </a:p>
          <a:p>
            <a:pPr>
              <a:spcBef>
                <a:spcPct val="50000"/>
              </a:spcBef>
              <a:buFontTx/>
              <a:buChar char="•"/>
            </a:pPr>
            <a:r>
              <a:rPr lang="fr-CA" sz="2000" spc="-20" dirty="0" smtClean="0">
                <a:solidFill>
                  <a:srgbClr val="FFFFFF"/>
                </a:solidFill>
                <a:latin typeface="Tahoma" charset="0"/>
              </a:rPr>
              <a:t> Activités missionnaires.</a:t>
            </a:r>
          </a:p>
          <a:p>
            <a:pPr>
              <a:spcBef>
                <a:spcPct val="50000"/>
              </a:spcBef>
              <a:buFontTx/>
              <a:buChar char="•"/>
            </a:pPr>
            <a:r>
              <a:rPr lang="fr-CA" sz="2000" spc="-80" dirty="0" smtClean="0">
                <a:solidFill>
                  <a:srgbClr val="FFFFFF"/>
                </a:solidFill>
                <a:latin typeface="Tahoma" charset="0"/>
              </a:rPr>
              <a:t> Lecture de matériel inspirant.</a:t>
            </a:r>
            <a:endParaRPr lang="fr-CA" sz="2000" spc="-80" dirty="0">
              <a:solidFill>
                <a:srgbClr val="FFFFFF"/>
              </a:solidFill>
              <a:latin typeface="Tahoma" charset="0"/>
            </a:endParaRPr>
          </a:p>
        </p:txBody>
      </p:sp>
      <p:sp>
        <p:nvSpPr>
          <p:cNvPr id="11273" name="Line 9"/>
          <p:cNvSpPr>
            <a:spLocks noChangeShapeType="1"/>
          </p:cNvSpPr>
          <p:nvPr/>
        </p:nvSpPr>
        <p:spPr bwMode="auto">
          <a:xfrm>
            <a:off x="5527815" y="2999412"/>
            <a:ext cx="1219200" cy="0"/>
          </a:xfrm>
          <a:prstGeom prst="line">
            <a:avLst/>
          </a:prstGeom>
          <a:noFill/>
          <a:ln w="57150">
            <a:solidFill>
              <a:schemeClr val="bg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lstStyle/>
          <a:p>
            <a:endParaRPr lang="es-ES">
              <a:solidFill>
                <a:srgbClr val="FFFFFF"/>
              </a:solidFill>
            </a:endParaRPr>
          </a:p>
        </p:txBody>
      </p:sp>
      <p:pic>
        <p:nvPicPr>
          <p:cNvPr id="2" name="Imagen 1" descr="man.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69164" y="2251752"/>
            <a:ext cx="2121619" cy="4243237"/>
          </a:xfrm>
          <a:prstGeom prst="rect">
            <a:avLst/>
          </a:prstGeom>
        </p:spPr>
      </p:pic>
      <p:sp>
        <p:nvSpPr>
          <p:cNvPr id="11"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26739641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17.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457200" y="592176"/>
            <a:ext cx="5638800" cy="1143000"/>
          </a:xfrm>
        </p:spPr>
        <p:txBody>
          <a:bodyPr>
            <a:noAutofit/>
          </a:bodyPr>
          <a:lstStyle/>
          <a:p>
            <a:pPr algn="just"/>
            <a:r>
              <a:rPr lang="fr-FR" dirty="0" smtClean="0">
                <a:solidFill>
                  <a:schemeClr val="bg1"/>
                </a:solidFill>
              </a:rPr>
              <a:t>L'importance d'une vie de prière quotidienne</a:t>
            </a:r>
            <a:endParaRPr lang="fr-FR" dirty="0">
              <a:solidFill>
                <a:schemeClr val="bg1"/>
              </a:solidFill>
            </a:endParaRPr>
          </a:p>
        </p:txBody>
      </p:sp>
      <p:sp>
        <p:nvSpPr>
          <p:cNvPr id="5" name="Marcador de contenido 4"/>
          <p:cNvSpPr>
            <a:spLocks noGrp="1"/>
          </p:cNvSpPr>
          <p:nvPr>
            <p:ph sz="half" idx="2"/>
          </p:nvPr>
        </p:nvSpPr>
        <p:spPr>
          <a:xfrm>
            <a:off x="534346" y="2361147"/>
            <a:ext cx="5460053" cy="2955693"/>
          </a:xfrm>
        </p:spPr>
        <p:txBody>
          <a:bodyPr>
            <a:normAutofit/>
          </a:bodyPr>
          <a:lstStyle/>
          <a:p>
            <a:pPr marL="0" indent="0" algn="just">
              <a:buNone/>
            </a:pPr>
            <a:r>
              <a:rPr lang="fr-FR" sz="2600" dirty="0" smtClean="0">
                <a:solidFill>
                  <a:schemeClr val="bg1"/>
                </a:solidFill>
              </a:rPr>
              <a:t>« Puis il dit à tous: Si quelqu'un veut venir après moi, qu'il renonce à lui-même, qu'il se charge chaque jour de sa croix, et qu'il me suive. » (Luc 9.23)</a:t>
            </a:r>
            <a:endParaRPr lang="fr-FR" sz="2600" dirty="0">
              <a:solidFill>
                <a:schemeClr val="bg1"/>
              </a:solidFill>
            </a:endParaRPr>
          </a:p>
        </p:txBody>
      </p:sp>
      <p:sp>
        <p:nvSpPr>
          <p:cNvPr id="7"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20403274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PPT18.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540030" y="786922"/>
            <a:ext cx="8157038" cy="780527"/>
          </a:xfrm>
        </p:spPr>
        <p:txBody>
          <a:bodyPr>
            <a:noAutofit/>
          </a:bodyPr>
          <a:lstStyle/>
          <a:p>
            <a:r>
              <a:rPr lang="fr-FR" sz="4000" b="0" dirty="0" smtClean="0">
                <a:solidFill>
                  <a:srgbClr val="FFFFFF"/>
                </a:solidFill>
              </a:rPr>
              <a:t>1. </a:t>
            </a:r>
            <a:r>
              <a:rPr lang="fr-FR" sz="4000" b="0" dirty="0" err="1" smtClean="0">
                <a:solidFill>
                  <a:srgbClr val="FFFFFF"/>
                </a:solidFill>
              </a:rPr>
              <a:t>Reniez-vous</a:t>
            </a:r>
            <a:endParaRPr lang="fr-FR" sz="4000" b="0" dirty="0">
              <a:solidFill>
                <a:srgbClr val="FFFFFF"/>
              </a:solidFill>
            </a:endParaRPr>
          </a:p>
        </p:txBody>
      </p:sp>
      <p:sp>
        <p:nvSpPr>
          <p:cNvPr id="3" name="Marcador de contenido 2"/>
          <p:cNvSpPr>
            <a:spLocks noGrp="1"/>
          </p:cNvSpPr>
          <p:nvPr>
            <p:ph type="body" sz="half" idx="2"/>
          </p:nvPr>
        </p:nvSpPr>
        <p:spPr>
          <a:xfrm>
            <a:off x="314960" y="2725661"/>
            <a:ext cx="5384800" cy="2937386"/>
          </a:xfrm>
        </p:spPr>
        <p:txBody>
          <a:bodyPr>
            <a:normAutofit/>
          </a:bodyPr>
          <a:lstStyle/>
          <a:p>
            <a:pPr marL="342900" indent="-342900">
              <a:buFont typeface="Arial"/>
              <a:buChar char="•"/>
            </a:pPr>
            <a:r>
              <a:rPr lang="fr-FR" sz="2400" dirty="0" smtClean="0">
                <a:solidFill>
                  <a:srgbClr val="FFFFFF"/>
                </a:solidFill>
              </a:rPr>
              <a:t>Crucifiez-vous (</a:t>
            </a:r>
            <a:r>
              <a:rPr lang="fr-FR" sz="2400" dirty="0" err="1" smtClean="0">
                <a:solidFill>
                  <a:srgbClr val="FFFFFF"/>
                </a:solidFill>
              </a:rPr>
              <a:t>Galatians</a:t>
            </a:r>
            <a:r>
              <a:rPr lang="fr-FR" sz="2400" dirty="0" smtClean="0">
                <a:solidFill>
                  <a:srgbClr val="FFFFFF"/>
                </a:solidFill>
              </a:rPr>
              <a:t> 2.20)</a:t>
            </a:r>
          </a:p>
          <a:p>
            <a:pPr marL="342900" indent="-342900">
              <a:buFont typeface="Arial"/>
              <a:buChar char="•"/>
            </a:pPr>
            <a:r>
              <a:rPr lang="fr-FR" sz="2400" dirty="0" smtClean="0">
                <a:solidFill>
                  <a:srgbClr val="FFFFFF"/>
                </a:solidFill>
              </a:rPr>
              <a:t>Reconnaissez vos faiblesses humaines</a:t>
            </a:r>
          </a:p>
          <a:p>
            <a:pPr marL="342900" indent="-342900">
              <a:buFont typeface="Arial"/>
              <a:buChar char="•"/>
            </a:pPr>
            <a:r>
              <a:rPr lang="fr-FR" sz="2400" dirty="0" smtClean="0">
                <a:solidFill>
                  <a:srgbClr val="FFFFFF"/>
                </a:solidFill>
              </a:rPr>
              <a:t>Acceptez l'aide divine</a:t>
            </a:r>
            <a:endParaRPr lang="fr-FR" sz="2400" dirty="0" smtClean="0">
              <a:solidFill>
                <a:srgbClr val="FFFFFF"/>
              </a:solidFill>
            </a:endParaRPr>
          </a:p>
        </p:txBody>
      </p:sp>
      <p:sp>
        <p:nvSpPr>
          <p:cNvPr id="7"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16864066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19.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484809" y="745505"/>
            <a:ext cx="7853331" cy="849556"/>
          </a:xfrm>
        </p:spPr>
        <p:txBody>
          <a:bodyPr>
            <a:noAutofit/>
          </a:bodyPr>
          <a:lstStyle/>
          <a:p>
            <a:pPr algn="just"/>
            <a:r>
              <a:rPr lang="fr-FR" sz="4000" b="0" dirty="0" smtClean="0">
                <a:solidFill>
                  <a:srgbClr val="FFFFFF"/>
                </a:solidFill>
              </a:rPr>
              <a:t>2. Prenez votre croix</a:t>
            </a:r>
            <a:endParaRPr lang="fr-FR" sz="4000" b="0" dirty="0">
              <a:solidFill>
                <a:srgbClr val="FFFFFF"/>
              </a:solidFill>
            </a:endParaRPr>
          </a:p>
        </p:txBody>
      </p:sp>
      <p:sp>
        <p:nvSpPr>
          <p:cNvPr id="3" name="Marcador de contenido 2"/>
          <p:cNvSpPr>
            <a:spLocks noGrp="1"/>
          </p:cNvSpPr>
          <p:nvPr>
            <p:ph type="body" sz="half" idx="2"/>
          </p:nvPr>
        </p:nvSpPr>
        <p:spPr>
          <a:xfrm>
            <a:off x="302846" y="2157791"/>
            <a:ext cx="5810793" cy="4233290"/>
          </a:xfrm>
        </p:spPr>
        <p:txBody>
          <a:bodyPr>
            <a:noAutofit/>
          </a:bodyPr>
          <a:lstStyle/>
          <a:p>
            <a:pPr marL="342900" indent="-342900">
              <a:buFont typeface="Arial"/>
              <a:buChar char="•"/>
            </a:pPr>
            <a:r>
              <a:rPr lang="fr-FR" sz="2400" dirty="0" smtClean="0">
                <a:solidFill>
                  <a:srgbClr val="FFFFFF"/>
                </a:solidFill>
              </a:rPr>
              <a:t>Acceptez les inconvénients d'être chrétien (les critiques, les railleries, les refus). </a:t>
            </a:r>
          </a:p>
          <a:p>
            <a:pPr marL="342900" indent="-342900">
              <a:buFont typeface="Arial"/>
              <a:buChar char="•"/>
            </a:pPr>
            <a:r>
              <a:rPr lang="fr-FR" sz="2400" dirty="0" smtClean="0">
                <a:solidFill>
                  <a:srgbClr val="FFFFFF"/>
                </a:solidFill>
              </a:rPr>
              <a:t>Soumettez-vous à la volonté de Dieu quand elle est contraire à vos désirs. </a:t>
            </a:r>
            <a:endParaRPr lang="fr-FR" sz="2400" dirty="0" smtClean="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Il </a:t>
            </a:r>
            <a:r>
              <a:rPr lang="en-US" dirty="0" err="1" smtClean="0">
                <a:solidFill>
                  <a:srgbClr val="FFFFFF"/>
                </a:solidFill>
              </a:rPr>
              <a:t>ya</a:t>
            </a:r>
            <a:r>
              <a:rPr lang="en-US" dirty="0" smtClean="0">
                <a:solidFill>
                  <a:srgbClr val="FFFFFF"/>
                </a:solidFill>
              </a:rPr>
              <a:t> des </a:t>
            </a:r>
            <a:r>
              <a:rPr lang="en-US" dirty="0" err="1" smtClean="0">
                <a:solidFill>
                  <a:srgbClr val="FFFFFF"/>
                </a:solidFill>
              </a:rPr>
              <a:t>réponses</a:t>
            </a:r>
            <a:r>
              <a:rPr lang="en-US" dirty="0" smtClean="0">
                <a:solidFill>
                  <a:srgbClr val="FFFFFF"/>
                </a:solidFill>
              </a:rPr>
              <a:t> !</a:t>
            </a:r>
            <a:endParaRPr lang="en-US" dirty="0">
              <a:solidFill>
                <a:srgbClr val="FFFFFF"/>
              </a:solidFill>
            </a:endParaRPr>
          </a:p>
        </p:txBody>
      </p:sp>
    </p:spTree>
    <p:extLst>
      <p:ext uri="{BB962C8B-B14F-4D97-AF65-F5344CB8AC3E}">
        <p14:creationId xmlns:p14="http://schemas.microsoft.com/office/powerpoint/2010/main" val="13055751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9" name="Imagen 8" descr="sub_titl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25381" y="3631810"/>
            <a:ext cx="4918619" cy="1127080"/>
          </a:xfrm>
          <a:prstGeom prst="rect">
            <a:avLst/>
          </a:prstGeom>
        </p:spPr>
      </p:pic>
      <p:pic>
        <p:nvPicPr>
          <p:cNvPr id="6" name="Imagen 5" descr="titl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607160"/>
            <a:ext cx="9144000" cy="2493169"/>
          </a:xfrm>
          <a:prstGeom prst="rect">
            <a:avLst/>
          </a:prstGeom>
        </p:spPr>
      </p:pic>
      <p:sp>
        <p:nvSpPr>
          <p:cNvPr id="2" name="Título 1"/>
          <p:cNvSpPr>
            <a:spLocks noGrp="1"/>
          </p:cNvSpPr>
          <p:nvPr>
            <p:ph type="ctrTitle"/>
          </p:nvPr>
        </p:nvSpPr>
        <p:spPr>
          <a:xfrm>
            <a:off x="0" y="2154280"/>
            <a:ext cx="7540958" cy="1470025"/>
          </a:xfrm>
        </p:spPr>
        <p:txBody>
          <a:bodyPr>
            <a:noAutofit/>
          </a:bodyPr>
          <a:lstStyle/>
          <a:p>
            <a:pPr algn="r">
              <a:lnSpc>
                <a:spcPts val="4760"/>
              </a:lnSpc>
            </a:pPr>
            <a:r>
              <a:rPr lang="fr-FR" sz="4800" dirty="0" smtClean="0">
                <a:solidFill>
                  <a:schemeClr val="bg1"/>
                </a:solidFill>
              </a:rPr>
              <a:t>Dieu peut-il changer ma vie ?</a:t>
            </a:r>
            <a:endParaRPr lang="fr-FR" sz="4800" dirty="0">
              <a:solidFill>
                <a:schemeClr val="bg1"/>
              </a:solidFill>
            </a:endParaRPr>
          </a:p>
        </p:txBody>
      </p:sp>
      <p:sp>
        <p:nvSpPr>
          <p:cNvPr id="3" name="Subtítulo 2"/>
          <p:cNvSpPr>
            <a:spLocks noGrp="1"/>
          </p:cNvSpPr>
          <p:nvPr>
            <p:ph type="subTitle" idx="1"/>
          </p:nvPr>
        </p:nvSpPr>
        <p:spPr>
          <a:xfrm>
            <a:off x="5063886" y="3886200"/>
            <a:ext cx="4354703" cy="943212"/>
          </a:xfrm>
        </p:spPr>
        <p:txBody>
          <a:bodyPr/>
          <a:lstStyle/>
          <a:p>
            <a:pPr algn="l"/>
            <a:r>
              <a:rPr lang="fr-FR" dirty="0" smtClean="0">
                <a:solidFill>
                  <a:srgbClr val="FFFFFF"/>
                </a:solidFill>
              </a:rPr>
              <a:t>Sujet 5</a:t>
            </a:r>
            <a:endParaRPr lang="fr-FR" dirty="0">
              <a:solidFill>
                <a:srgbClr val="FFFFFF"/>
              </a:solidFill>
            </a:endParaRPr>
          </a:p>
        </p:txBody>
      </p:sp>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09033" y="1387646"/>
            <a:ext cx="2332421" cy="2332421"/>
          </a:xfrm>
          <a:prstGeom prst="rect">
            <a:avLst/>
          </a:prstGeom>
        </p:spPr>
      </p:pic>
    </p:spTree>
    <p:extLst>
      <p:ext uri="{BB962C8B-B14F-4D97-AF65-F5344CB8AC3E}">
        <p14:creationId xmlns:p14="http://schemas.microsoft.com/office/powerpoint/2010/main" val="2741854955"/>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20.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540029" y="717893"/>
            <a:ext cx="7729087" cy="849556"/>
          </a:xfrm>
        </p:spPr>
        <p:txBody>
          <a:bodyPr>
            <a:noAutofit/>
          </a:bodyPr>
          <a:lstStyle/>
          <a:p>
            <a:r>
              <a:rPr lang="fr-FR" sz="4000" b="0" dirty="0" smtClean="0">
                <a:solidFill>
                  <a:srgbClr val="FFFFFF"/>
                </a:solidFill>
              </a:rPr>
              <a:t>3. Suivez Jésus </a:t>
            </a:r>
            <a:endParaRPr lang="fr-FR" sz="4000" b="0" dirty="0">
              <a:solidFill>
                <a:srgbClr val="FFFFFF"/>
              </a:solidFill>
            </a:endParaRPr>
          </a:p>
        </p:txBody>
      </p:sp>
      <p:sp>
        <p:nvSpPr>
          <p:cNvPr id="3" name="Marcador de contenido 2"/>
          <p:cNvSpPr>
            <a:spLocks noGrp="1"/>
          </p:cNvSpPr>
          <p:nvPr>
            <p:ph type="body" sz="half" idx="2"/>
          </p:nvPr>
        </p:nvSpPr>
        <p:spPr>
          <a:xfrm>
            <a:off x="526224" y="2118753"/>
            <a:ext cx="7118178" cy="2260905"/>
          </a:xfrm>
        </p:spPr>
        <p:txBody>
          <a:bodyPr>
            <a:normAutofit/>
          </a:bodyPr>
          <a:lstStyle/>
          <a:p>
            <a:pPr marL="342900" indent="-342900">
              <a:buFont typeface="Arial"/>
              <a:buChar char="•"/>
            </a:pPr>
            <a:r>
              <a:rPr lang="fr-FR" sz="2400" dirty="0" smtClean="0">
                <a:solidFill>
                  <a:srgbClr val="FFFFFF"/>
                </a:solidFill>
              </a:rPr>
              <a:t>Soyez prêts à faire ce qu'il nous appelle à faire (Psaumes 25.1-10) </a:t>
            </a:r>
          </a:p>
          <a:p>
            <a:pPr marL="342900" indent="-342900">
              <a:buFont typeface="Arial"/>
              <a:buChar char="•"/>
            </a:pPr>
            <a:r>
              <a:rPr lang="fr-FR" sz="2400" dirty="0" smtClean="0">
                <a:solidFill>
                  <a:srgbClr val="FFFFFF"/>
                </a:solidFill>
              </a:rPr>
              <a:t>Profitez de votre obéissance à sa volonté. </a:t>
            </a:r>
            <a:endParaRPr lang="fr-FR" sz="2400" dirty="0" smtClean="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Il </a:t>
            </a:r>
            <a:r>
              <a:rPr lang="en-US" dirty="0" err="1" smtClean="0">
                <a:solidFill>
                  <a:srgbClr val="FFFFFF"/>
                </a:solidFill>
              </a:rPr>
              <a:t>ya</a:t>
            </a:r>
            <a:r>
              <a:rPr lang="en-US" dirty="0" smtClean="0">
                <a:solidFill>
                  <a:srgbClr val="FFFFFF"/>
                </a:solidFill>
              </a:rPr>
              <a:t> des </a:t>
            </a:r>
            <a:r>
              <a:rPr lang="en-US" dirty="0" err="1" smtClean="0">
                <a:solidFill>
                  <a:srgbClr val="FFFFFF"/>
                </a:solidFill>
              </a:rPr>
              <a:t>réponses</a:t>
            </a:r>
            <a:r>
              <a:rPr lang="en-US" dirty="0" smtClean="0">
                <a:solidFill>
                  <a:srgbClr val="FFFFFF"/>
                </a:solidFill>
              </a:rPr>
              <a:t> !</a:t>
            </a:r>
            <a:endParaRPr lang="en-US" dirty="0">
              <a:solidFill>
                <a:srgbClr val="FFFFFF"/>
              </a:solidFill>
            </a:endParaRPr>
          </a:p>
        </p:txBody>
      </p:sp>
    </p:spTree>
    <p:extLst>
      <p:ext uri="{BB962C8B-B14F-4D97-AF65-F5344CB8AC3E}">
        <p14:creationId xmlns:p14="http://schemas.microsoft.com/office/powerpoint/2010/main" val="20843994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2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ítulo 4"/>
          <p:cNvSpPr>
            <a:spLocks noGrp="1"/>
          </p:cNvSpPr>
          <p:nvPr>
            <p:ph type="title"/>
          </p:nvPr>
        </p:nvSpPr>
        <p:spPr>
          <a:xfrm>
            <a:off x="722313" y="1963256"/>
            <a:ext cx="4316464" cy="1612433"/>
          </a:xfrm>
        </p:spPr>
        <p:txBody>
          <a:bodyPr/>
          <a:lstStyle/>
          <a:p>
            <a:r>
              <a:rPr lang="fr-FR" dirty="0" smtClean="0">
                <a:solidFill>
                  <a:srgbClr val="FFFFFF"/>
                </a:solidFill>
              </a:rPr>
              <a:t>Trois attitudes face à Jésus</a:t>
            </a:r>
            <a:endParaRPr lang="fr-FR" dirty="0">
              <a:solidFill>
                <a:srgbClr val="FFFFFF"/>
              </a:solidFill>
            </a:endParaRPr>
          </a:p>
        </p:txBody>
      </p:sp>
      <p:sp>
        <p:nvSpPr>
          <p:cNvPr id="7"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Il </a:t>
            </a:r>
            <a:r>
              <a:rPr lang="en-US" dirty="0" err="1" smtClean="0">
                <a:solidFill>
                  <a:srgbClr val="FFFFFF"/>
                </a:solidFill>
              </a:rPr>
              <a:t>ya</a:t>
            </a:r>
            <a:r>
              <a:rPr lang="en-US" dirty="0" smtClean="0">
                <a:solidFill>
                  <a:srgbClr val="FFFFFF"/>
                </a:solidFill>
              </a:rPr>
              <a:t> des </a:t>
            </a:r>
            <a:r>
              <a:rPr lang="en-US" dirty="0" err="1" smtClean="0">
                <a:solidFill>
                  <a:srgbClr val="FFFFFF"/>
                </a:solidFill>
              </a:rPr>
              <a:t>réponses</a:t>
            </a:r>
            <a:r>
              <a:rPr lang="en-US" dirty="0" smtClean="0">
                <a:solidFill>
                  <a:srgbClr val="FFFFFF"/>
                </a:solidFill>
              </a:rPr>
              <a:t> !</a:t>
            </a:r>
            <a:endParaRPr lang="en-US" dirty="0">
              <a:solidFill>
                <a:srgbClr val="FFFFFF"/>
              </a:solidFill>
            </a:endParaRPr>
          </a:p>
        </p:txBody>
      </p:sp>
    </p:spTree>
    <p:extLst>
      <p:ext uri="{BB962C8B-B14F-4D97-AF65-F5344CB8AC3E}">
        <p14:creationId xmlns:p14="http://schemas.microsoft.com/office/powerpoint/2010/main" val="13133622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371280"/>
            <a:ext cx="8229600" cy="1143000"/>
          </a:xfrm>
        </p:spPr>
        <p:txBody>
          <a:bodyPr/>
          <a:lstStyle/>
          <a:p>
            <a:r>
              <a:rPr lang="fr-FR" dirty="0" smtClean="0">
                <a:solidFill>
                  <a:srgbClr val="FFFFFF"/>
                </a:solidFill>
              </a:rPr>
              <a:t>Trois types d'attitudes de nos jours</a:t>
            </a:r>
            <a:endParaRPr lang="fr-FR" dirty="0">
              <a:solidFill>
                <a:srgbClr val="FFFFFF"/>
              </a:solidFill>
            </a:endParaRPr>
          </a:p>
        </p:txBody>
      </p:sp>
      <p:sp>
        <p:nvSpPr>
          <p:cNvPr id="3" name="Marcador de contenido 2"/>
          <p:cNvSpPr>
            <a:spLocks noGrp="1"/>
          </p:cNvSpPr>
          <p:nvPr>
            <p:ph idx="1"/>
          </p:nvPr>
        </p:nvSpPr>
        <p:spPr>
          <a:xfrm>
            <a:off x="457200" y="1779678"/>
            <a:ext cx="8229600" cy="4525963"/>
          </a:xfrm>
        </p:spPr>
        <p:txBody>
          <a:bodyPr>
            <a:normAutofit/>
          </a:bodyPr>
          <a:lstStyle/>
          <a:p>
            <a:pPr marL="514350" indent="-514350" algn="just">
              <a:buFont typeface="+mj-lt"/>
              <a:buAutoNum type="arabicPeriod"/>
            </a:pPr>
            <a:r>
              <a:rPr lang="fr-FR" sz="2500" dirty="0" smtClean="0">
                <a:solidFill>
                  <a:srgbClr val="FFFFFF"/>
                </a:solidFill>
              </a:rPr>
              <a:t>Certains nourrissent dans leurs </a:t>
            </a:r>
            <a:r>
              <a:rPr lang="fr-FR" sz="2500" dirty="0" err="1" smtClean="0">
                <a:solidFill>
                  <a:srgbClr val="FFFFFF"/>
                </a:solidFill>
              </a:rPr>
              <a:t>coeurs</a:t>
            </a:r>
            <a:r>
              <a:rPr lang="fr-FR" sz="2500" dirty="0" smtClean="0">
                <a:solidFill>
                  <a:srgbClr val="FFFFFF"/>
                </a:solidFill>
              </a:rPr>
              <a:t> le manque de foi et critiquent tout ce qui a trait à Jésus ou à la religion.</a:t>
            </a:r>
          </a:p>
          <a:p>
            <a:pPr marL="514350" indent="-514350" algn="just">
              <a:buFont typeface="+mj-lt"/>
              <a:buAutoNum type="arabicPeriod"/>
            </a:pPr>
            <a:r>
              <a:rPr lang="fr-FR" sz="2500" dirty="0" smtClean="0">
                <a:solidFill>
                  <a:srgbClr val="FFFFFF"/>
                </a:solidFill>
              </a:rPr>
              <a:t>D'autres sont conscients de leur situation de péché, se repentent et acceptent Jésus comme leur sauveur personnel. </a:t>
            </a:r>
          </a:p>
          <a:p>
            <a:pPr marL="514350" indent="-514350" algn="just">
              <a:buFont typeface="+mj-lt"/>
              <a:buAutoNum type="arabicPeriod"/>
            </a:pPr>
            <a:r>
              <a:rPr lang="fr-FR" sz="2500" dirty="0" smtClean="0">
                <a:solidFill>
                  <a:srgbClr val="FFFFFF"/>
                </a:solidFill>
              </a:rPr>
              <a:t>Et il y a aussi ceux qui restent indifférents et se contentent d'observer ce qui se passera. </a:t>
            </a:r>
            <a:endParaRPr lang="fr-FR" sz="2500" dirty="0">
              <a:solidFill>
                <a:srgbClr val="FFFFFF"/>
              </a:solidFill>
            </a:endParaRPr>
          </a:p>
        </p:txBody>
      </p:sp>
      <p:sp>
        <p:nvSpPr>
          <p:cNvPr id="5"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38394801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385086"/>
            <a:ext cx="8229600" cy="1143000"/>
          </a:xfrm>
        </p:spPr>
        <p:txBody>
          <a:bodyPr>
            <a:noAutofit/>
          </a:bodyPr>
          <a:lstStyle/>
          <a:p>
            <a:r>
              <a:rPr lang="en-US" dirty="0">
                <a:solidFill>
                  <a:srgbClr val="FFFFFF"/>
                </a:solidFill>
              </a:rPr>
              <a:t>Trois attitudes face </a:t>
            </a:r>
            <a:r>
              <a:rPr lang="en-US" dirty="0" err="1">
                <a:solidFill>
                  <a:srgbClr val="FFFFFF"/>
                </a:solidFill>
              </a:rPr>
              <a:t>à</a:t>
            </a:r>
            <a:r>
              <a:rPr lang="en-US" dirty="0">
                <a:solidFill>
                  <a:srgbClr val="FFFFFF"/>
                </a:solidFill>
              </a:rPr>
              <a:t> </a:t>
            </a:r>
            <a:r>
              <a:rPr lang="en-US" dirty="0" err="1">
                <a:solidFill>
                  <a:srgbClr val="FFFFFF"/>
                </a:solidFill>
              </a:rPr>
              <a:t>Jésus</a:t>
            </a:r>
            <a:r>
              <a:rPr lang="en-US" dirty="0">
                <a:solidFill>
                  <a:srgbClr val="FFFFFF"/>
                </a:solidFill>
              </a:rPr>
              <a:t> </a:t>
            </a:r>
            <a:r>
              <a:rPr lang="en-US" dirty="0" smtClean="0">
                <a:solidFill>
                  <a:srgbClr val="FFFFFF"/>
                </a:solidFill>
              </a:rPr>
              <a:t/>
            </a:r>
            <a:br>
              <a:rPr lang="en-US" dirty="0" smtClean="0">
                <a:solidFill>
                  <a:srgbClr val="FFFFFF"/>
                </a:solidFill>
              </a:rPr>
            </a:br>
            <a:r>
              <a:rPr lang="en-US" dirty="0" smtClean="0">
                <a:solidFill>
                  <a:srgbClr val="FFFFFF"/>
                </a:solidFill>
              </a:rPr>
              <a:t>(</a:t>
            </a:r>
            <a:r>
              <a:rPr lang="en-US" dirty="0">
                <a:solidFill>
                  <a:srgbClr val="FFFFFF"/>
                </a:solidFill>
              </a:rPr>
              <a:t>Luc 23 : 39-42)</a:t>
            </a:r>
          </a:p>
        </p:txBody>
      </p:sp>
      <p:graphicFrame>
        <p:nvGraphicFramePr>
          <p:cNvPr id="5" name="Marcador de contenido 4"/>
          <p:cNvGraphicFramePr>
            <a:graphicFrameLocks noGrp="1"/>
          </p:cNvGraphicFramePr>
          <p:nvPr>
            <p:ph idx="1"/>
            <p:extLst>
              <p:ext uri="{D42A27DB-BD31-4B8C-83A1-F6EECF244321}">
                <p14:modId xmlns:p14="http://schemas.microsoft.com/office/powerpoint/2010/main" val="1202878824"/>
              </p:ext>
            </p:extLst>
          </p:nvPr>
        </p:nvGraphicFramePr>
        <p:xfrm>
          <a:off x="940372" y="2014376"/>
          <a:ext cx="7357510" cy="404634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38234540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descr="PPT24.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Título 3"/>
          <p:cNvSpPr>
            <a:spLocks noGrp="1"/>
          </p:cNvSpPr>
          <p:nvPr>
            <p:ph type="title"/>
          </p:nvPr>
        </p:nvSpPr>
        <p:spPr>
          <a:xfrm>
            <a:off x="457198" y="483198"/>
            <a:ext cx="8157040" cy="924970"/>
          </a:xfrm>
        </p:spPr>
        <p:txBody>
          <a:bodyPr>
            <a:noAutofit/>
          </a:bodyPr>
          <a:lstStyle/>
          <a:p>
            <a:pPr algn="ctr"/>
            <a:r>
              <a:rPr lang="fr-FR" sz="3800" b="0" dirty="0" smtClean="0">
                <a:solidFill>
                  <a:srgbClr val="FFFFFF"/>
                </a:solidFill>
              </a:rPr>
              <a:t>La colère du mauvais larron contre Jésus</a:t>
            </a:r>
            <a:endParaRPr lang="fr-FR" sz="3800" b="0" dirty="0">
              <a:solidFill>
                <a:srgbClr val="FFFFFF"/>
              </a:solidFill>
            </a:endParaRPr>
          </a:p>
        </p:txBody>
      </p:sp>
      <p:sp>
        <p:nvSpPr>
          <p:cNvPr id="5" name="Marcador de contenido 4"/>
          <p:cNvSpPr>
            <a:spLocks noGrp="1"/>
          </p:cNvSpPr>
          <p:nvPr>
            <p:ph type="body" sz="half" idx="2"/>
          </p:nvPr>
        </p:nvSpPr>
        <p:spPr>
          <a:xfrm>
            <a:off x="457198" y="1788450"/>
            <a:ext cx="8309206" cy="4242816"/>
          </a:xfrm>
        </p:spPr>
        <p:txBody>
          <a:bodyPr>
            <a:normAutofit/>
          </a:bodyPr>
          <a:lstStyle/>
          <a:p>
            <a:pPr marL="285750" indent="-285750">
              <a:buFont typeface="Arial"/>
              <a:buChar char="•"/>
            </a:pPr>
            <a:r>
              <a:rPr lang="fr-FR" sz="2400" dirty="0" smtClean="0">
                <a:solidFill>
                  <a:schemeClr val="bg1"/>
                </a:solidFill>
              </a:rPr>
              <a:t>L'un des malfaiteurs crucifiés l'injuriait, disant: N'es-tu pas le Christ? Sauve-toi toi-même, et sauve-nous! (Luc 23.39) </a:t>
            </a:r>
          </a:p>
          <a:p>
            <a:pPr marL="285750" indent="-285750">
              <a:buFont typeface="Arial"/>
              <a:buChar char="•"/>
            </a:pPr>
            <a:r>
              <a:rPr lang="fr-FR" sz="2400" dirty="0" smtClean="0">
                <a:solidFill>
                  <a:schemeClr val="bg1"/>
                </a:solidFill>
              </a:rPr>
              <a:t>Qu'attends-tu pour m'aider ? </a:t>
            </a:r>
          </a:p>
          <a:p>
            <a:pPr marL="285750" indent="-285750">
              <a:buFont typeface="Arial"/>
              <a:buChar char="•"/>
            </a:pPr>
            <a:r>
              <a:rPr lang="fr-FR" sz="2400" dirty="0" smtClean="0">
                <a:solidFill>
                  <a:schemeClr val="bg1"/>
                </a:solidFill>
              </a:rPr>
              <a:t>Libère-moi de la crois !</a:t>
            </a:r>
            <a:endParaRPr lang="fr-FR" sz="2400" dirty="0">
              <a:solidFill>
                <a:schemeClr val="bg1"/>
              </a:solidFill>
            </a:endParaRPr>
          </a:p>
        </p:txBody>
      </p:sp>
      <p:sp>
        <p:nvSpPr>
          <p:cNvPr id="8"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9386419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PPT25.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Título 3"/>
          <p:cNvSpPr>
            <a:spLocks noGrp="1"/>
          </p:cNvSpPr>
          <p:nvPr>
            <p:ph type="title"/>
          </p:nvPr>
        </p:nvSpPr>
        <p:spPr>
          <a:xfrm>
            <a:off x="510781" y="334548"/>
            <a:ext cx="8176020" cy="1143000"/>
          </a:xfrm>
        </p:spPr>
        <p:txBody>
          <a:bodyPr>
            <a:normAutofit/>
          </a:bodyPr>
          <a:lstStyle/>
          <a:p>
            <a:r>
              <a:rPr lang="fr-FR" sz="4000" dirty="0" smtClean="0">
                <a:solidFill>
                  <a:srgbClr val="FFFFFF"/>
                </a:solidFill>
              </a:rPr>
              <a:t>Le témoignage du bon larron</a:t>
            </a:r>
            <a:endParaRPr lang="fr-FR" sz="4000" dirty="0">
              <a:solidFill>
                <a:srgbClr val="FFFFFF"/>
              </a:solidFill>
            </a:endParaRPr>
          </a:p>
        </p:txBody>
      </p:sp>
      <p:sp>
        <p:nvSpPr>
          <p:cNvPr id="6" name="Marcador de contenido 5"/>
          <p:cNvSpPr>
            <a:spLocks noGrp="1"/>
          </p:cNvSpPr>
          <p:nvPr>
            <p:ph idx="1"/>
          </p:nvPr>
        </p:nvSpPr>
        <p:spPr>
          <a:xfrm>
            <a:off x="414147" y="1629948"/>
            <a:ext cx="8144872" cy="3916363"/>
          </a:xfrm>
        </p:spPr>
        <p:txBody>
          <a:bodyPr>
            <a:normAutofit/>
          </a:bodyPr>
          <a:lstStyle/>
          <a:p>
            <a:pPr algn="just"/>
            <a:r>
              <a:rPr lang="fr-FR" sz="2500" dirty="0" smtClean="0">
                <a:solidFill>
                  <a:srgbClr val="FFFFFF"/>
                </a:solidFill>
              </a:rPr>
              <a:t>« Ne crains-tu pas Dieu, toi qui subis la même condamnation? Pour nous, c'est justice, car nous recevons ce qu'ont mérité nos crimes; mais celui-ci n'a rien fait de mal. Et il dit à Jésus: Souviens-toi de moi, quand tu viendras dans ton règne. » (Luc 23.40-42)</a:t>
            </a:r>
            <a:endParaRPr lang="fr-FR" sz="2500" dirty="0">
              <a:solidFill>
                <a:srgbClr val="FFFFFF"/>
              </a:solidFill>
            </a:endParaRPr>
          </a:p>
        </p:txBody>
      </p:sp>
      <p:sp>
        <p:nvSpPr>
          <p:cNvPr id="8"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251247497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Autofit/>
          </a:bodyPr>
          <a:lstStyle/>
          <a:p>
            <a:r>
              <a:rPr lang="fr-FR" dirty="0" smtClean="0">
                <a:solidFill>
                  <a:srgbClr val="FFFFFF"/>
                </a:solidFill>
              </a:rPr>
              <a:t>Un homme avec une forte </a:t>
            </a:r>
            <a:br>
              <a:rPr lang="fr-FR" dirty="0" smtClean="0">
                <a:solidFill>
                  <a:srgbClr val="FFFFFF"/>
                </a:solidFill>
              </a:rPr>
            </a:br>
            <a:r>
              <a:rPr lang="fr-FR" dirty="0" smtClean="0">
                <a:solidFill>
                  <a:srgbClr val="FFFFFF"/>
                </a:solidFill>
              </a:rPr>
              <a:t>conviction spirituelle</a:t>
            </a:r>
            <a:endParaRPr lang="fr-FR" dirty="0">
              <a:solidFill>
                <a:srgbClr val="FFFFFF"/>
              </a:solidFill>
            </a:endParaRPr>
          </a:p>
        </p:txBody>
      </p:sp>
      <p:sp>
        <p:nvSpPr>
          <p:cNvPr id="4" name="Rectángulo redondeado 3"/>
          <p:cNvSpPr/>
          <p:nvPr/>
        </p:nvSpPr>
        <p:spPr>
          <a:xfrm>
            <a:off x="375920" y="1855429"/>
            <a:ext cx="2533197" cy="594010"/>
          </a:xfrm>
          <a:prstGeom prst="roundRect">
            <a:avLst/>
          </a:prstGeom>
          <a:solidFill>
            <a:schemeClr val="bg1">
              <a:lumMod val="85000"/>
              <a:alpha val="63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b="1" dirty="0" smtClean="0">
                <a:solidFill>
                  <a:schemeClr val="tx1"/>
                </a:solidFill>
              </a:rPr>
              <a:t>REPENTANCE</a:t>
            </a:r>
            <a:endParaRPr lang="en-US" sz="1600" b="1" dirty="0">
              <a:solidFill>
                <a:schemeClr val="tx1"/>
              </a:solidFill>
            </a:endParaRPr>
          </a:p>
        </p:txBody>
      </p:sp>
      <p:sp>
        <p:nvSpPr>
          <p:cNvPr id="5" name="Rectángulo redondeado 4"/>
          <p:cNvSpPr/>
          <p:nvPr/>
        </p:nvSpPr>
        <p:spPr>
          <a:xfrm>
            <a:off x="3335163" y="1855430"/>
            <a:ext cx="5182443" cy="594010"/>
          </a:xfrm>
          <a:prstGeom prst="roundRect">
            <a:avLst/>
          </a:prstGeom>
          <a:solidFill>
            <a:schemeClr val="bg1">
              <a:lumMod val="85000"/>
              <a:alpha val="63000"/>
            </a:schemeClr>
          </a:solidFill>
        </p:spPr>
        <p:style>
          <a:lnRef idx="1">
            <a:schemeClr val="accent5"/>
          </a:lnRef>
          <a:fillRef idx="3">
            <a:schemeClr val="accent5"/>
          </a:fillRef>
          <a:effectRef idx="2">
            <a:schemeClr val="accent5"/>
          </a:effectRef>
          <a:fontRef idx="minor">
            <a:schemeClr val="lt1"/>
          </a:fontRef>
        </p:style>
        <p:txBody>
          <a:bodyPr rtlCol="0" anchor="ctr"/>
          <a:lstStyle/>
          <a:p>
            <a:pPr algn="ctr"/>
            <a:r>
              <a:rPr lang="fr-FR" sz="1600" b="1" dirty="0" smtClean="0">
                <a:solidFill>
                  <a:schemeClr val="tx1"/>
                </a:solidFill>
              </a:rPr>
              <a:t>« N’as-tu donc aucune crainte de Dieu, toi qui subis la</a:t>
            </a:r>
            <a:br>
              <a:rPr lang="fr-FR" sz="1600" b="1" dirty="0" smtClean="0">
                <a:solidFill>
                  <a:schemeClr val="tx1"/>
                </a:solidFill>
              </a:rPr>
            </a:br>
            <a:r>
              <a:rPr lang="fr-FR" sz="1600" b="1" dirty="0" smtClean="0">
                <a:solidFill>
                  <a:schemeClr val="tx1"/>
                </a:solidFill>
              </a:rPr>
              <a:t>même peine ? »</a:t>
            </a:r>
            <a:endParaRPr lang="fr-FR" sz="1600" b="1" dirty="0">
              <a:solidFill>
                <a:schemeClr val="tx1"/>
              </a:solidFill>
            </a:endParaRPr>
          </a:p>
        </p:txBody>
      </p:sp>
      <p:sp>
        <p:nvSpPr>
          <p:cNvPr id="6" name="Rectángulo redondeado 5"/>
          <p:cNvSpPr/>
          <p:nvPr/>
        </p:nvSpPr>
        <p:spPr>
          <a:xfrm>
            <a:off x="375920" y="2601839"/>
            <a:ext cx="2533197" cy="594010"/>
          </a:xfrm>
          <a:prstGeom prst="roundRect">
            <a:avLst/>
          </a:prstGeom>
          <a:solidFill>
            <a:schemeClr val="bg1">
              <a:lumMod val="85000"/>
              <a:alpha val="63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b="1" dirty="0" smtClean="0">
                <a:solidFill>
                  <a:schemeClr val="tx1"/>
                </a:solidFill>
              </a:rPr>
              <a:t>CONFESSION</a:t>
            </a:r>
            <a:endParaRPr lang="en-US" sz="1600" b="1" dirty="0">
              <a:solidFill>
                <a:schemeClr val="tx1"/>
              </a:solidFill>
            </a:endParaRPr>
          </a:p>
        </p:txBody>
      </p:sp>
      <p:sp>
        <p:nvSpPr>
          <p:cNvPr id="7" name="Rectángulo redondeado 6"/>
          <p:cNvSpPr/>
          <p:nvPr/>
        </p:nvSpPr>
        <p:spPr>
          <a:xfrm>
            <a:off x="3335163" y="2601838"/>
            <a:ext cx="5182443" cy="594012"/>
          </a:xfrm>
          <a:prstGeom prst="roundRect">
            <a:avLst/>
          </a:prstGeom>
          <a:solidFill>
            <a:schemeClr val="bg1">
              <a:lumMod val="85000"/>
              <a:alpha val="63000"/>
            </a:schemeClr>
          </a:solidFill>
        </p:spPr>
        <p:style>
          <a:lnRef idx="1">
            <a:schemeClr val="accent5"/>
          </a:lnRef>
          <a:fillRef idx="3">
            <a:schemeClr val="accent5"/>
          </a:fillRef>
          <a:effectRef idx="2">
            <a:schemeClr val="accent5"/>
          </a:effectRef>
          <a:fontRef idx="minor">
            <a:schemeClr val="lt1"/>
          </a:fontRef>
        </p:style>
        <p:txBody>
          <a:bodyPr rtlCol="0" anchor="ctr"/>
          <a:lstStyle/>
          <a:p>
            <a:pPr algn="ctr"/>
            <a:r>
              <a:rPr lang="fr-FR" sz="1600" b="1" dirty="0" smtClean="0">
                <a:solidFill>
                  <a:schemeClr val="tx1"/>
                </a:solidFill>
              </a:rPr>
              <a:t>« Pour nous, c’est justice, car nous recevons ce qu’ont</a:t>
            </a:r>
            <a:br>
              <a:rPr lang="fr-FR" sz="1600" b="1" dirty="0" smtClean="0">
                <a:solidFill>
                  <a:schemeClr val="tx1"/>
                </a:solidFill>
              </a:rPr>
            </a:br>
            <a:r>
              <a:rPr lang="fr-FR" sz="1600" b="1" dirty="0" smtClean="0">
                <a:solidFill>
                  <a:schemeClr val="tx1"/>
                </a:solidFill>
              </a:rPr>
              <a:t>mérité nos actes »</a:t>
            </a:r>
            <a:endParaRPr lang="fr-FR" sz="1600" b="1" dirty="0">
              <a:solidFill>
                <a:schemeClr val="tx1"/>
              </a:solidFill>
            </a:endParaRPr>
          </a:p>
        </p:txBody>
      </p:sp>
      <p:sp>
        <p:nvSpPr>
          <p:cNvPr id="8" name="Rectángulo redondeado 7"/>
          <p:cNvSpPr/>
          <p:nvPr/>
        </p:nvSpPr>
        <p:spPr>
          <a:xfrm>
            <a:off x="375920" y="3366286"/>
            <a:ext cx="2533197" cy="594010"/>
          </a:xfrm>
          <a:prstGeom prst="roundRect">
            <a:avLst/>
          </a:prstGeom>
          <a:solidFill>
            <a:schemeClr val="bg1">
              <a:lumMod val="85000"/>
              <a:alpha val="63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b="1" dirty="0">
                <a:solidFill>
                  <a:schemeClr val="tx1"/>
                </a:solidFill>
              </a:rPr>
              <a:t>RECONNAISSANCE DE LA JUSTICE DIVINE</a:t>
            </a:r>
            <a:endParaRPr lang="en-US" sz="1700" b="1" dirty="0">
              <a:solidFill>
                <a:schemeClr val="tx1"/>
              </a:solidFill>
            </a:endParaRPr>
          </a:p>
        </p:txBody>
      </p:sp>
      <p:sp>
        <p:nvSpPr>
          <p:cNvPr id="9" name="Rectángulo redondeado 8"/>
          <p:cNvSpPr/>
          <p:nvPr/>
        </p:nvSpPr>
        <p:spPr>
          <a:xfrm>
            <a:off x="3335163" y="3348250"/>
            <a:ext cx="5182443" cy="594012"/>
          </a:xfrm>
          <a:prstGeom prst="roundRect">
            <a:avLst/>
          </a:prstGeom>
          <a:solidFill>
            <a:schemeClr val="bg1">
              <a:lumMod val="85000"/>
              <a:alpha val="63000"/>
            </a:schemeClr>
          </a:solidFill>
        </p:spPr>
        <p:style>
          <a:lnRef idx="1">
            <a:schemeClr val="accent5"/>
          </a:lnRef>
          <a:fillRef idx="3">
            <a:schemeClr val="accent5"/>
          </a:fillRef>
          <a:effectRef idx="2">
            <a:schemeClr val="accent5"/>
          </a:effectRef>
          <a:fontRef idx="minor">
            <a:schemeClr val="lt1"/>
          </a:fontRef>
        </p:style>
        <p:txBody>
          <a:bodyPr rtlCol="0" anchor="ctr"/>
          <a:lstStyle/>
          <a:p>
            <a:pPr lvl="0" algn="ctr"/>
            <a:r>
              <a:rPr lang="fr-FR" sz="1600" b="1" dirty="0" smtClean="0">
                <a:solidFill>
                  <a:schemeClr val="tx1"/>
                </a:solidFill>
              </a:rPr>
              <a:t>« mais celui-ci n’a rien fait de mal »</a:t>
            </a:r>
            <a:endParaRPr lang="fr-FR" sz="1600" b="1" dirty="0">
              <a:solidFill>
                <a:schemeClr val="tx1"/>
              </a:solidFill>
            </a:endParaRPr>
          </a:p>
        </p:txBody>
      </p:sp>
      <p:sp>
        <p:nvSpPr>
          <p:cNvPr id="11" name="Rectángulo redondeado 10"/>
          <p:cNvSpPr/>
          <p:nvPr/>
        </p:nvSpPr>
        <p:spPr>
          <a:xfrm>
            <a:off x="375920" y="4157330"/>
            <a:ext cx="2533197" cy="594010"/>
          </a:xfrm>
          <a:prstGeom prst="roundRect">
            <a:avLst/>
          </a:prstGeom>
          <a:solidFill>
            <a:schemeClr val="bg1">
              <a:lumMod val="85000"/>
              <a:alpha val="63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dirty="0">
                <a:solidFill>
                  <a:schemeClr val="tx1"/>
                </a:solidFill>
              </a:rPr>
              <a:t>ACCEPTATION DE JÉSUS COMME </a:t>
            </a:r>
            <a:r>
              <a:rPr lang="en-US" sz="1400" b="1" dirty="0" smtClean="0">
                <a:solidFill>
                  <a:schemeClr val="tx1"/>
                </a:solidFill>
              </a:rPr>
              <a:t>SAUVEUR PERSONNEL</a:t>
            </a:r>
            <a:endParaRPr lang="en-US" sz="1400" b="1" dirty="0">
              <a:solidFill>
                <a:schemeClr val="tx1"/>
              </a:solidFill>
            </a:endParaRPr>
          </a:p>
        </p:txBody>
      </p:sp>
      <p:sp>
        <p:nvSpPr>
          <p:cNvPr id="12" name="Rectángulo redondeado 11"/>
          <p:cNvSpPr/>
          <p:nvPr/>
        </p:nvSpPr>
        <p:spPr>
          <a:xfrm>
            <a:off x="3335163" y="4157330"/>
            <a:ext cx="5182443" cy="594012"/>
          </a:xfrm>
          <a:prstGeom prst="roundRect">
            <a:avLst/>
          </a:prstGeom>
          <a:solidFill>
            <a:schemeClr val="bg1">
              <a:lumMod val="85000"/>
              <a:alpha val="63000"/>
            </a:schemeClr>
          </a:solidFill>
        </p:spPr>
        <p:style>
          <a:lnRef idx="1">
            <a:schemeClr val="accent5"/>
          </a:lnRef>
          <a:fillRef idx="3">
            <a:schemeClr val="accent5"/>
          </a:fillRef>
          <a:effectRef idx="2">
            <a:schemeClr val="accent5"/>
          </a:effectRef>
          <a:fontRef idx="minor">
            <a:schemeClr val="lt1"/>
          </a:fontRef>
        </p:style>
        <p:txBody>
          <a:bodyPr rtlCol="0" anchor="ctr"/>
          <a:lstStyle/>
          <a:p>
            <a:pPr algn="ctr"/>
            <a:r>
              <a:rPr lang="fr-FR" sz="1600" b="1" dirty="0" smtClean="0">
                <a:solidFill>
                  <a:schemeClr val="tx1"/>
                </a:solidFill>
              </a:rPr>
              <a:t>« Jésus, souviens-toi de moi… »</a:t>
            </a:r>
            <a:endParaRPr lang="fr-FR" sz="1600" b="1" dirty="0">
              <a:solidFill>
                <a:schemeClr val="tx1"/>
              </a:solidFill>
            </a:endParaRPr>
          </a:p>
        </p:txBody>
      </p:sp>
      <p:sp>
        <p:nvSpPr>
          <p:cNvPr id="13" name="Rectángulo redondeado 12"/>
          <p:cNvSpPr/>
          <p:nvPr/>
        </p:nvSpPr>
        <p:spPr>
          <a:xfrm>
            <a:off x="375920" y="4966414"/>
            <a:ext cx="2533197" cy="594010"/>
          </a:xfrm>
          <a:prstGeom prst="roundRect">
            <a:avLst/>
          </a:prstGeom>
          <a:solidFill>
            <a:schemeClr val="bg1">
              <a:lumMod val="85000"/>
              <a:alpha val="63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b="1" dirty="0">
                <a:solidFill>
                  <a:schemeClr val="tx1"/>
                </a:solidFill>
              </a:rPr>
              <a:t>FOI EN LA SECONDE VENUE DE JÉSUS</a:t>
            </a:r>
          </a:p>
        </p:txBody>
      </p:sp>
      <p:sp>
        <p:nvSpPr>
          <p:cNvPr id="14" name="Rectángulo redondeado 13"/>
          <p:cNvSpPr/>
          <p:nvPr/>
        </p:nvSpPr>
        <p:spPr>
          <a:xfrm>
            <a:off x="3335163" y="4961522"/>
            <a:ext cx="5182443" cy="594012"/>
          </a:xfrm>
          <a:prstGeom prst="roundRect">
            <a:avLst/>
          </a:prstGeom>
          <a:solidFill>
            <a:schemeClr val="bg1">
              <a:lumMod val="85000"/>
              <a:alpha val="63000"/>
            </a:schemeClr>
          </a:solidFill>
        </p:spPr>
        <p:style>
          <a:lnRef idx="1">
            <a:schemeClr val="accent5"/>
          </a:lnRef>
          <a:fillRef idx="3">
            <a:schemeClr val="accent5"/>
          </a:fillRef>
          <a:effectRef idx="2">
            <a:schemeClr val="accent5"/>
          </a:effectRef>
          <a:fontRef idx="minor">
            <a:schemeClr val="lt1"/>
          </a:fontRef>
        </p:style>
        <p:txBody>
          <a:bodyPr rtlCol="0" anchor="ctr"/>
          <a:lstStyle/>
          <a:p>
            <a:pPr lvl="0" algn="ctr"/>
            <a:r>
              <a:rPr lang="fr-FR" sz="1600" b="1" dirty="0" smtClean="0">
                <a:solidFill>
                  <a:schemeClr val="tx1"/>
                </a:solidFill>
              </a:rPr>
              <a:t>« Quand tu viendras dans ton règne. »</a:t>
            </a:r>
            <a:endParaRPr lang="fr-FR" sz="1600" b="1" dirty="0">
              <a:solidFill>
                <a:schemeClr val="tx1"/>
              </a:solidFill>
            </a:endParaRPr>
          </a:p>
        </p:txBody>
      </p:sp>
      <p:sp>
        <p:nvSpPr>
          <p:cNvPr id="1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16333303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46580"/>
            <a:ext cx="8229600" cy="1023110"/>
          </a:xfrm>
        </p:spPr>
        <p:txBody>
          <a:bodyPr/>
          <a:lstStyle/>
          <a:p>
            <a:r>
              <a:rPr lang="fr-FR" dirty="0" smtClean="0">
                <a:solidFill>
                  <a:schemeClr val="bg1"/>
                </a:solidFill>
              </a:rPr>
              <a:t>Sommaire</a:t>
            </a:r>
            <a:endParaRPr lang="fr-FR" dirty="0">
              <a:solidFill>
                <a:schemeClr val="bg1"/>
              </a:solidFill>
            </a:endParaRPr>
          </a:p>
        </p:txBody>
      </p:sp>
      <p:sp>
        <p:nvSpPr>
          <p:cNvPr id="3" name="Marcador de contenido 2"/>
          <p:cNvSpPr>
            <a:spLocks noGrp="1"/>
          </p:cNvSpPr>
          <p:nvPr>
            <p:ph idx="1"/>
          </p:nvPr>
        </p:nvSpPr>
        <p:spPr>
          <a:xfrm>
            <a:off x="386080" y="1415265"/>
            <a:ext cx="8300720" cy="4525963"/>
          </a:xfrm>
        </p:spPr>
        <p:txBody>
          <a:bodyPr>
            <a:noAutofit/>
          </a:bodyPr>
          <a:lstStyle/>
          <a:p>
            <a:pPr algn="just"/>
            <a:r>
              <a:rPr lang="fr-FR" sz="2300" dirty="0" smtClean="0">
                <a:solidFill>
                  <a:schemeClr val="bg1"/>
                </a:solidFill>
              </a:rPr>
              <a:t>Les êtres humains ont une nature pécheresse. Pour nous, il est plus facile de désobéir que d'obéir.</a:t>
            </a:r>
          </a:p>
          <a:p>
            <a:pPr algn="just"/>
            <a:r>
              <a:rPr lang="fr-FR" sz="2300" spc="-50" dirty="0" smtClean="0">
                <a:solidFill>
                  <a:schemeClr val="bg1"/>
                </a:solidFill>
              </a:rPr>
              <a:t>La Bible utilise plusieurs termes pour se référer au concept de péché.</a:t>
            </a:r>
          </a:p>
          <a:p>
            <a:pPr algn="just"/>
            <a:r>
              <a:rPr lang="fr-FR" sz="2300" spc="-50" dirty="0" smtClean="0">
                <a:solidFill>
                  <a:schemeClr val="bg1"/>
                </a:solidFill>
              </a:rPr>
              <a:t>Quand Jésus vient dans nous vie il crée en nous une nouvelle nature. </a:t>
            </a:r>
          </a:p>
          <a:p>
            <a:pPr algn="just"/>
            <a:r>
              <a:rPr lang="fr-FR" sz="2300" dirty="0" smtClean="0">
                <a:solidFill>
                  <a:schemeClr val="bg1"/>
                </a:solidFill>
              </a:rPr>
              <a:t>Nous devons nourrir la nouvelle nature avec un bon style de vie et des prières quotidiennes. </a:t>
            </a:r>
          </a:p>
          <a:p>
            <a:pPr algn="just"/>
            <a:r>
              <a:rPr lang="fr-FR" sz="2300" dirty="0" smtClean="0">
                <a:solidFill>
                  <a:schemeClr val="bg1"/>
                </a:solidFill>
              </a:rPr>
              <a:t>L'histoire des derniers moments de Jésus sur la croix montre qu'il y a trois attitudes possible face à Jésus : Le manque de fois, la repentance et l'indifférence. </a:t>
            </a:r>
          </a:p>
          <a:p>
            <a:pPr algn="just"/>
            <a:r>
              <a:rPr lang="fr-FR" sz="2300" dirty="0" smtClean="0">
                <a:solidFill>
                  <a:schemeClr val="bg1"/>
                </a:solidFill>
              </a:rPr>
              <a:t>Si nous suivons la voie du bon larron, nous pouvons être transformés par le Seigneur et devenir des chrétiens victorieux. </a:t>
            </a:r>
            <a:endParaRPr lang="fr-FR" sz="2300" dirty="0">
              <a:solidFill>
                <a:schemeClr val="bg1"/>
              </a:solidFill>
            </a:endParaRPr>
          </a:p>
        </p:txBody>
      </p:sp>
      <p:sp>
        <p:nvSpPr>
          <p:cNvPr id="5"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6106036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fr-FR" dirty="0" smtClean="0">
                <a:solidFill>
                  <a:srgbClr val="FFFFFF"/>
                </a:solidFill>
              </a:rPr>
              <a:t>Qualifie-le de « péché »</a:t>
            </a:r>
            <a:endParaRPr lang="fr-FR" dirty="0">
              <a:solidFill>
                <a:srgbClr val="FFFFFF"/>
              </a:solidFill>
            </a:endParaRPr>
          </a:p>
        </p:txBody>
      </p:sp>
      <p:sp>
        <p:nvSpPr>
          <p:cNvPr id="3" name="Marcador de contenido 2"/>
          <p:cNvSpPr>
            <a:spLocks noGrp="1"/>
          </p:cNvSpPr>
          <p:nvPr>
            <p:ph idx="1"/>
          </p:nvPr>
        </p:nvSpPr>
        <p:spPr>
          <a:xfrm>
            <a:off x="457200" y="1711161"/>
            <a:ext cx="8229600" cy="4525963"/>
          </a:xfrm>
        </p:spPr>
        <p:txBody>
          <a:bodyPr>
            <a:noAutofit/>
          </a:bodyPr>
          <a:lstStyle/>
          <a:p>
            <a:pPr algn="just"/>
            <a:r>
              <a:rPr lang="fr-FR" sz="2400" dirty="0" smtClean="0">
                <a:solidFill>
                  <a:srgbClr val="FFFFFF"/>
                </a:solidFill>
              </a:rPr>
              <a:t>Le regretté docteur J. </a:t>
            </a:r>
            <a:r>
              <a:rPr lang="fr-FR" sz="2400" dirty="0" err="1" smtClean="0">
                <a:solidFill>
                  <a:srgbClr val="FFFFFF"/>
                </a:solidFill>
              </a:rPr>
              <a:t>Wilbur</a:t>
            </a:r>
            <a:r>
              <a:rPr lang="fr-FR" sz="2400" dirty="0" smtClean="0">
                <a:solidFill>
                  <a:srgbClr val="FFFFFF"/>
                </a:solidFill>
              </a:rPr>
              <a:t> Chapman, un évangéliste presbytérien de la fin du 19ème siècle, racontait qu'un prêcheur méthodiste parlait souvent du sujet du péché. Il n'avait pas peur des mots et définissait le péché comme « cette chose abominable que Dieu déteste ». </a:t>
            </a:r>
          </a:p>
          <a:p>
            <a:pPr algn="just"/>
            <a:r>
              <a:rPr lang="fr-FR" sz="2400" dirty="0" smtClean="0">
                <a:solidFill>
                  <a:srgbClr val="FFFFFF"/>
                </a:solidFill>
              </a:rPr>
              <a:t>Un leader de sa congrégation alla le voir à une occasion et lui demanda d'arrêter d'utiliser ces mots crus. Il dit : « Dr. </a:t>
            </a:r>
            <a:r>
              <a:rPr lang="fr-FR" sz="2400" dirty="0" err="1" smtClean="0">
                <a:solidFill>
                  <a:srgbClr val="FFFFFF"/>
                </a:solidFill>
              </a:rPr>
              <a:t>Blanck</a:t>
            </a:r>
            <a:r>
              <a:rPr lang="fr-FR" sz="2400" dirty="0" smtClean="0">
                <a:solidFill>
                  <a:srgbClr val="FFFFFF"/>
                </a:solidFill>
              </a:rPr>
              <a:t>, nous désirerions que vous ne parliez pas de manière si directement du péché. Nos jeunes, en vous écoutant, seront plus à même de se livrer au péché. </a:t>
            </a:r>
            <a:r>
              <a:rPr lang="fr-FR" sz="2400" dirty="0" err="1" smtClean="0">
                <a:solidFill>
                  <a:srgbClr val="FFFFFF"/>
                </a:solidFill>
              </a:rPr>
              <a:t>Appellez</a:t>
            </a:r>
            <a:r>
              <a:rPr lang="fr-FR" sz="2400" dirty="0" smtClean="0">
                <a:solidFill>
                  <a:srgbClr val="FFFFFF"/>
                </a:solidFill>
              </a:rPr>
              <a:t>-le d'une autre manière, comme « inhibition » ou "erreur » ou « faute » ou même « une déformation de notre nature ». </a:t>
            </a:r>
            <a:endParaRPr lang="fr-FR" sz="2400" dirty="0">
              <a:solidFill>
                <a:srgbClr val="FFFFFF"/>
              </a:solidFill>
            </a:endParaRPr>
          </a:p>
        </p:txBody>
      </p:sp>
      <p:pic>
        <p:nvPicPr>
          <p:cNvPr id="4" name="Imagen 3"/>
          <p:cNvPicPr>
            <a:picLocks noChangeAspect="1"/>
          </p:cNvPicPr>
          <p:nvPr/>
        </p:nvPicPr>
        <p:blipFill rotWithShape="1">
          <a:blip r:embed="rId2"/>
          <a:srcRect b="9744"/>
          <a:stretch/>
        </p:blipFill>
        <p:spPr>
          <a:xfrm>
            <a:off x="7748528" y="286967"/>
            <a:ext cx="779081" cy="1130671"/>
          </a:xfrm>
          <a:prstGeom prst="rect">
            <a:avLst/>
          </a:prstGeom>
          <a:ln>
            <a:solidFill>
              <a:schemeClr val="bg1">
                <a:lumMod val="95000"/>
                <a:alpha val="90000"/>
              </a:schemeClr>
            </a:solidFill>
          </a:ln>
        </p:spPr>
      </p:pic>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25654133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fr-FR" dirty="0" smtClean="0">
                <a:solidFill>
                  <a:srgbClr val="FFFFFF"/>
                </a:solidFill>
              </a:rPr>
              <a:t>Qualifie-le de « péché »</a:t>
            </a:r>
            <a:endParaRPr lang="fr-FR" dirty="0">
              <a:solidFill>
                <a:srgbClr val="FFFFFF"/>
              </a:solidFill>
            </a:endParaRPr>
          </a:p>
        </p:txBody>
      </p:sp>
      <p:sp>
        <p:nvSpPr>
          <p:cNvPr id="3" name="Marcador de contenido 2"/>
          <p:cNvSpPr>
            <a:spLocks noGrp="1"/>
          </p:cNvSpPr>
          <p:nvPr>
            <p:ph idx="1"/>
          </p:nvPr>
        </p:nvSpPr>
        <p:spPr>
          <a:xfrm>
            <a:off x="375920" y="1711161"/>
            <a:ext cx="8310880" cy="4525963"/>
          </a:xfrm>
        </p:spPr>
        <p:txBody>
          <a:bodyPr>
            <a:noAutofit/>
          </a:bodyPr>
          <a:lstStyle/>
          <a:p>
            <a:pPr algn="just"/>
            <a:r>
              <a:rPr lang="fr-FR" sz="2400" spc="-30" dirty="0" smtClean="0">
                <a:solidFill>
                  <a:srgbClr val="FFFFFF"/>
                </a:solidFill>
              </a:rPr>
              <a:t>« Je comprends ce que vous voulez dire » répondit le prêcheur en allant à son bureau pour prendre une petite bouteille. </a:t>
            </a:r>
          </a:p>
          <a:p>
            <a:pPr algn="just"/>
            <a:r>
              <a:rPr lang="fr-FR" sz="2400" spc="-30" dirty="0" smtClean="0">
                <a:solidFill>
                  <a:srgbClr val="FFFFFF"/>
                </a:solidFill>
              </a:rPr>
              <a:t>« Cette bouteille », dit-il, "contient de la strychnine. Comme vous voyez sur l'étiquette il y a écrit « Poison ». Suggéreriez-vous de changer l'étiquette par une autre qui dirait « thé des bois » ? Plus le nom est inoffensif plus la dose sera dangereuse ». </a:t>
            </a:r>
            <a:endParaRPr lang="fr-FR" sz="2400" spc="-30" dirty="0">
              <a:solidFill>
                <a:srgbClr val="FFFFFF"/>
              </a:solidFill>
            </a:endParaRPr>
          </a:p>
        </p:txBody>
      </p:sp>
      <p:pic>
        <p:nvPicPr>
          <p:cNvPr id="5" name="Imagen 4"/>
          <p:cNvPicPr>
            <a:picLocks noChangeAspect="1"/>
          </p:cNvPicPr>
          <p:nvPr/>
        </p:nvPicPr>
        <p:blipFill rotWithShape="1">
          <a:blip r:embed="rId2"/>
          <a:srcRect b="9744"/>
          <a:stretch/>
        </p:blipFill>
        <p:spPr>
          <a:xfrm>
            <a:off x="7748528" y="286967"/>
            <a:ext cx="779081" cy="1130671"/>
          </a:xfrm>
          <a:prstGeom prst="rect">
            <a:avLst/>
          </a:prstGeom>
          <a:ln>
            <a:solidFill>
              <a:schemeClr val="bg1">
                <a:lumMod val="95000"/>
                <a:alpha val="90000"/>
              </a:schemeClr>
            </a:solidFill>
          </a:ln>
        </p:spPr>
      </p:pic>
      <p:sp>
        <p:nvSpPr>
          <p:cNvPr id="7"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20698801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PPT3.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normAutofit/>
          </a:bodyPr>
          <a:lstStyle/>
          <a:p>
            <a:r>
              <a:rPr lang="fr-FR" dirty="0" smtClean="0">
                <a:solidFill>
                  <a:srgbClr val="FFFFFF"/>
                </a:solidFill>
              </a:rPr>
              <a:t>« J'ai une bête sauvage en moi »</a:t>
            </a:r>
            <a:endParaRPr lang="fr-FR" dirty="0">
              <a:solidFill>
                <a:srgbClr val="FFFFFF"/>
              </a:solidFill>
            </a:endParaRPr>
          </a:p>
        </p:txBody>
      </p:sp>
      <p:sp>
        <p:nvSpPr>
          <p:cNvPr id="4" name="Marcador de texto 3"/>
          <p:cNvSpPr>
            <a:spLocks noGrp="1"/>
          </p:cNvSpPr>
          <p:nvPr>
            <p:ph sz="half" idx="2"/>
          </p:nvPr>
        </p:nvSpPr>
        <p:spPr>
          <a:xfrm>
            <a:off x="358926" y="1626546"/>
            <a:ext cx="5097329" cy="4525963"/>
          </a:xfrm>
        </p:spPr>
        <p:txBody>
          <a:bodyPr>
            <a:noAutofit/>
          </a:bodyPr>
          <a:lstStyle/>
          <a:p>
            <a:r>
              <a:rPr lang="fr-FR" sz="2200" dirty="0" smtClean="0">
                <a:solidFill>
                  <a:srgbClr val="FFFFFF"/>
                </a:solidFill>
              </a:rPr>
              <a:t>Francisco de </a:t>
            </a:r>
            <a:r>
              <a:rPr lang="fr-FR" sz="2200" dirty="0" err="1" smtClean="0">
                <a:solidFill>
                  <a:srgbClr val="FFFFFF"/>
                </a:solidFill>
              </a:rPr>
              <a:t>Asís</a:t>
            </a:r>
            <a:r>
              <a:rPr lang="fr-FR" sz="2200" dirty="0" smtClean="0">
                <a:solidFill>
                  <a:srgbClr val="FFFFFF"/>
                </a:solidFill>
              </a:rPr>
              <a:t> Pereira assassina onze femmes après les avoir violées dans un parc des environs de la ville brésilienne de São Paulo. </a:t>
            </a:r>
          </a:p>
          <a:p>
            <a:r>
              <a:rPr lang="fr-FR" sz="2200" dirty="0" smtClean="0">
                <a:solidFill>
                  <a:srgbClr val="FFFFFF"/>
                </a:solidFill>
              </a:rPr>
              <a:t>Sa stratégie était la même pour toutes ses victimes. Il les rencontrait dans des supermarchés et à des arrêts d’autobus. Il se présentait comme employé d’une agence de mannequins à la recherche de beautés talentueuses.</a:t>
            </a:r>
          </a:p>
          <a:p>
            <a:r>
              <a:rPr lang="fr-FR" sz="2200" dirty="0" smtClean="0">
                <a:solidFill>
                  <a:srgbClr val="FFFFFF"/>
                </a:solidFill>
              </a:rPr>
              <a:t>Ensuite, sous prétexte de les photographier, il les conduisait dans un parc, les violait et les étranglait avec une corde. </a:t>
            </a:r>
            <a:endParaRPr lang="fr-FR" sz="2200" dirty="0" smtClean="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fr-FR" dirty="0" smtClean="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9565454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n 9" descr="PPT2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1" name="Imagen 10" descr="titl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3807"/>
            <a:ext cx="9144000" cy="1710647"/>
          </a:xfrm>
          <a:prstGeom prst="rect">
            <a:avLst/>
          </a:prstGeom>
        </p:spPr>
      </p:pic>
      <p:sp>
        <p:nvSpPr>
          <p:cNvPr id="12" name="Título 1"/>
          <p:cNvSpPr>
            <a:spLocks noGrp="1"/>
          </p:cNvSpPr>
          <p:nvPr>
            <p:ph type="title"/>
          </p:nvPr>
        </p:nvSpPr>
        <p:spPr>
          <a:xfrm>
            <a:off x="457200" y="274638"/>
            <a:ext cx="8229600" cy="1143000"/>
          </a:xfrm>
        </p:spPr>
        <p:txBody>
          <a:bodyPr/>
          <a:lstStyle/>
          <a:p>
            <a:r>
              <a:rPr lang="fr-FR" dirty="0" smtClean="0">
                <a:solidFill>
                  <a:srgbClr val="FFFFFF"/>
                </a:solidFill>
              </a:rPr>
              <a:t>Ma décision</a:t>
            </a:r>
            <a:endParaRPr lang="fr-FR" dirty="0">
              <a:solidFill>
                <a:srgbClr val="FFFFFF"/>
              </a:solidFill>
            </a:endParaRPr>
          </a:p>
        </p:txBody>
      </p:sp>
      <p:sp>
        <p:nvSpPr>
          <p:cNvPr id="4" name="Marcador de contenido 3"/>
          <p:cNvSpPr>
            <a:spLocks noGrp="1"/>
          </p:cNvSpPr>
          <p:nvPr>
            <p:ph sz="half" idx="2"/>
          </p:nvPr>
        </p:nvSpPr>
        <p:spPr>
          <a:xfrm>
            <a:off x="1524000" y="1835784"/>
            <a:ext cx="6062509" cy="4525963"/>
          </a:xfrm>
        </p:spPr>
        <p:txBody>
          <a:bodyPr>
            <a:normAutofit lnSpcReduction="10000"/>
          </a:bodyPr>
          <a:lstStyle/>
          <a:p>
            <a:pPr algn="just"/>
            <a:r>
              <a:rPr lang="fr-FR" sz="2200" dirty="0" smtClean="0">
                <a:solidFill>
                  <a:srgbClr val="FFFFFF"/>
                </a:solidFill>
              </a:rPr>
              <a:t>La Bible dit : « Je répandrai sur vous une eau pure, et vous serez purifiés; je vous purifierai de toutes vos souillures et de toutes vos idoles. Je vous donnerai un </a:t>
            </a:r>
            <a:r>
              <a:rPr lang="fr-FR" sz="2200" dirty="0" err="1" smtClean="0">
                <a:solidFill>
                  <a:srgbClr val="FFFFFF"/>
                </a:solidFill>
              </a:rPr>
              <a:t>coeur</a:t>
            </a:r>
            <a:r>
              <a:rPr lang="fr-FR" sz="2200" dirty="0" smtClean="0">
                <a:solidFill>
                  <a:srgbClr val="FFFFFF"/>
                </a:solidFill>
              </a:rPr>
              <a:t> nouveau, et je mettrai en vous un esprit nouveau; j'ôterai de votre corps le </a:t>
            </a:r>
            <a:r>
              <a:rPr lang="fr-FR" sz="2200" dirty="0" err="1" smtClean="0">
                <a:solidFill>
                  <a:srgbClr val="FFFFFF"/>
                </a:solidFill>
              </a:rPr>
              <a:t>coeur</a:t>
            </a:r>
            <a:r>
              <a:rPr lang="fr-FR" sz="2200" dirty="0" smtClean="0">
                <a:solidFill>
                  <a:srgbClr val="FFFFFF"/>
                </a:solidFill>
              </a:rPr>
              <a:t> de pierre, et je vous donnerai un </a:t>
            </a:r>
            <a:r>
              <a:rPr lang="fr-FR" sz="2200" dirty="0" err="1" smtClean="0">
                <a:solidFill>
                  <a:srgbClr val="FFFFFF"/>
                </a:solidFill>
              </a:rPr>
              <a:t>coeur</a:t>
            </a:r>
            <a:r>
              <a:rPr lang="fr-FR" sz="2200" dirty="0" smtClean="0">
                <a:solidFill>
                  <a:srgbClr val="FFFFFF"/>
                </a:solidFill>
              </a:rPr>
              <a:t> de chair. Je mettrai mon esprit en vous, et je ferai en sorte que vous suiviez mes ordonnances, et que vous observiez et pratiquiez mes lois. » (Ézéchiel 38 : 25-27) </a:t>
            </a:r>
          </a:p>
          <a:p>
            <a:pPr algn="just"/>
            <a:endParaRPr lang="fr-FR" sz="2200" dirty="0" smtClean="0">
              <a:solidFill>
                <a:srgbClr val="FFFFFF"/>
              </a:solidFill>
            </a:endParaRPr>
          </a:p>
          <a:p>
            <a:pPr algn="just"/>
            <a:r>
              <a:rPr lang="fr-FR" sz="2200" dirty="0" smtClean="0">
                <a:solidFill>
                  <a:srgbClr val="FFFFFF"/>
                </a:solidFill>
              </a:rPr>
              <a:t>Êtes-vous prêt à accepter l'aide que Jésus vous propose aujourd'hui ?</a:t>
            </a:r>
            <a:endParaRPr lang="fr-FR" sz="2200" dirty="0">
              <a:solidFill>
                <a:srgbClr val="FFFFFF"/>
              </a:solidFill>
            </a:endParaRPr>
          </a:p>
        </p:txBody>
      </p:sp>
      <p:sp>
        <p:nvSpPr>
          <p:cNvPr id="7"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16326526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sz="half" idx="1"/>
          </p:nvPr>
        </p:nvSpPr>
        <p:spPr>
          <a:xfrm>
            <a:off x="457200" y="3505200"/>
            <a:ext cx="8229600" cy="2886456"/>
          </a:xfrm>
        </p:spPr>
        <p:txBody>
          <a:bodyPr>
            <a:normAutofit/>
          </a:bodyPr>
          <a:lstStyle/>
          <a:p>
            <a:r>
              <a:rPr lang="fr-FR" dirty="0" smtClean="0">
                <a:solidFill>
                  <a:srgbClr val="FFFFFF"/>
                </a:solidFill>
              </a:rPr>
              <a:t>La recherche du bonheur</a:t>
            </a:r>
          </a:p>
          <a:p>
            <a:r>
              <a:rPr lang="fr-FR" dirty="0" smtClean="0">
                <a:solidFill>
                  <a:srgbClr val="FFFFFF"/>
                </a:solidFill>
              </a:rPr>
              <a:t>Égoïsme frustrant </a:t>
            </a:r>
          </a:p>
          <a:p>
            <a:r>
              <a:rPr lang="fr-FR" dirty="0" smtClean="0">
                <a:solidFill>
                  <a:srgbClr val="FFFFFF"/>
                </a:solidFill>
              </a:rPr>
              <a:t>Se tromper de chemin </a:t>
            </a:r>
          </a:p>
          <a:p>
            <a:r>
              <a:rPr lang="fr-FR" dirty="0" smtClean="0">
                <a:solidFill>
                  <a:srgbClr val="FFFFFF"/>
                </a:solidFill>
              </a:rPr>
              <a:t>De la décision à l’action </a:t>
            </a:r>
            <a:endParaRPr lang="fr-FR" dirty="0">
              <a:solidFill>
                <a:srgbClr val="FFFFFF"/>
              </a:solidFill>
            </a:endParaRPr>
          </a:p>
        </p:txBody>
      </p:sp>
      <p:pic>
        <p:nvPicPr>
          <p:cNvPr id="7" name="Imagen 6" descr="titl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77356"/>
            <a:ext cx="9144000" cy="2525939"/>
          </a:xfrm>
          <a:prstGeom prst="rect">
            <a:avLst/>
          </a:prstGeom>
        </p:spPr>
      </p:pic>
      <p:sp>
        <p:nvSpPr>
          <p:cNvPr id="8" name="Título 1"/>
          <p:cNvSpPr>
            <a:spLocks noGrp="1"/>
          </p:cNvSpPr>
          <p:nvPr>
            <p:ph type="title"/>
          </p:nvPr>
        </p:nvSpPr>
        <p:spPr>
          <a:xfrm>
            <a:off x="457200" y="340116"/>
            <a:ext cx="8229600" cy="1295400"/>
          </a:xfrm>
        </p:spPr>
        <p:txBody>
          <a:bodyPr>
            <a:normAutofit/>
          </a:bodyPr>
          <a:lstStyle/>
          <a:p>
            <a:r>
              <a:rPr lang="fr-FR" dirty="0" smtClean="0">
                <a:solidFill>
                  <a:srgbClr val="FFFFFF"/>
                </a:solidFill>
              </a:rPr>
              <a:t>Le sujet suivant :</a:t>
            </a:r>
            <a:endParaRPr lang="fr-FR" sz="2200" dirty="0">
              <a:solidFill>
                <a:srgbClr val="FFFFFF"/>
              </a:solidFill>
            </a:endParaRPr>
          </a:p>
        </p:txBody>
      </p:sp>
      <p:sp>
        <p:nvSpPr>
          <p:cNvPr id="9" name="Título 1"/>
          <p:cNvSpPr txBox="1">
            <a:spLocks/>
          </p:cNvSpPr>
          <p:nvPr/>
        </p:nvSpPr>
        <p:spPr>
          <a:xfrm>
            <a:off x="685800" y="1650962"/>
            <a:ext cx="7848600" cy="133032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pPr algn="ctr"/>
            <a:r>
              <a:rPr lang="en-US" dirty="0">
                <a:solidFill>
                  <a:srgbClr val="FFFFFF"/>
                </a:solidFill>
              </a:rPr>
              <a:t>EST-IL POSSIBLE D'ÊTRE HEUREUX ?</a:t>
            </a:r>
          </a:p>
        </p:txBody>
      </p:sp>
      <p:sp>
        <p:nvSpPr>
          <p:cNvPr id="12"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12663" y="3036065"/>
            <a:ext cx="3211418" cy="3211418"/>
          </a:xfrm>
          <a:prstGeom prst="rect">
            <a:avLst/>
          </a:prstGeom>
        </p:spPr>
      </p:pic>
    </p:spTree>
    <p:extLst>
      <p:ext uri="{BB962C8B-B14F-4D97-AF65-F5344CB8AC3E}">
        <p14:creationId xmlns:p14="http://schemas.microsoft.com/office/powerpoint/2010/main" val="29116165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fr-FR" dirty="0" smtClean="0">
                <a:solidFill>
                  <a:srgbClr val="FFFFFF"/>
                </a:solidFill>
              </a:rPr>
              <a:t>« J'ai une bête sauvage en moi »</a:t>
            </a:r>
            <a:endParaRPr lang="fr-FR" dirty="0">
              <a:solidFill>
                <a:srgbClr val="FFFFFF"/>
              </a:solidFill>
            </a:endParaRPr>
          </a:p>
        </p:txBody>
      </p:sp>
      <p:sp>
        <p:nvSpPr>
          <p:cNvPr id="3" name="Marcador de contenido 2"/>
          <p:cNvSpPr>
            <a:spLocks noGrp="1"/>
          </p:cNvSpPr>
          <p:nvPr>
            <p:ph idx="1"/>
          </p:nvPr>
        </p:nvSpPr>
        <p:spPr>
          <a:xfrm>
            <a:off x="346672" y="1509768"/>
            <a:ext cx="8229600" cy="4525963"/>
          </a:xfrm>
        </p:spPr>
        <p:txBody>
          <a:bodyPr>
            <a:noAutofit/>
          </a:bodyPr>
          <a:lstStyle/>
          <a:p>
            <a:pPr algn="just"/>
            <a:r>
              <a:rPr lang="fr-FR" sz="2200" dirty="0" smtClean="0">
                <a:solidFill>
                  <a:srgbClr val="FFFFFF"/>
                </a:solidFill>
              </a:rPr>
              <a:t>On le rechercha durant vingt-trois jours, jusqu’à ce qu’il soit arrêté par hasard à la frontière entre le Brésil et l’Argentine, à 1.500 kilomètres de São Paulo.</a:t>
            </a:r>
          </a:p>
          <a:p>
            <a:pPr algn="just"/>
            <a:r>
              <a:rPr lang="fr-FR" sz="2200" dirty="0" smtClean="0">
                <a:solidFill>
                  <a:srgbClr val="FFFFFF"/>
                </a:solidFill>
              </a:rPr>
              <a:t>Après avoir traversé le fleuve Uruguay qui délimite les deux pays, Francisco demanda l’hospitalité à un pêcheur de la zone. Celui-ci, informé par la télévision, appela la police.</a:t>
            </a:r>
          </a:p>
          <a:p>
            <a:pPr algn="just"/>
            <a:r>
              <a:rPr lang="fr-FR" sz="2200" dirty="0" smtClean="0">
                <a:solidFill>
                  <a:srgbClr val="FFFFFF"/>
                </a:solidFill>
              </a:rPr>
              <a:t>Lors du jugement, les avocats de la défense insistèrent sur le fait que Francisco était un psychopathe qui n’avait pas la notion des faits, jusqu’à ce que lui-même dise au juge : « Je n’ai jamais fait la confidence suivante à personne : j’ai une bête sauvage en moi. C’est une horrible bête, perverse, que je n’arrive pas à dompter. Certains jours, je ne sors pas de chez moi parce que je sais que le fauve va se réveiller. Je me couche, me couvre la tête de la couverture et prie pour pouvoir me contrôler, mais je n’y arrive pas.»</a:t>
            </a:r>
          </a:p>
          <a:p>
            <a:pPr marL="0" indent="0" algn="just">
              <a:buNone/>
            </a:pPr>
            <a:r>
              <a:rPr lang="fr-FR" sz="2200" dirty="0" smtClean="0">
                <a:solidFill>
                  <a:srgbClr val="FFFFFF"/>
                </a:solidFill>
              </a:rPr>
              <a:t> </a:t>
            </a:r>
            <a:br>
              <a:rPr lang="fr-FR" sz="2200" dirty="0" smtClean="0">
                <a:solidFill>
                  <a:srgbClr val="FFFFFF"/>
                </a:solidFill>
              </a:rPr>
            </a:br>
            <a:endParaRPr lang="fr-FR" sz="2200" dirty="0" smtClean="0">
              <a:solidFill>
                <a:srgbClr val="FFFFFF"/>
              </a:solidFill>
            </a:endParaRPr>
          </a:p>
        </p:txBody>
      </p:sp>
      <p:sp>
        <p:nvSpPr>
          <p:cNvPr id="5"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2278957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PPT5.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694703" y="2225598"/>
            <a:ext cx="7772400" cy="1060167"/>
          </a:xfrm>
        </p:spPr>
        <p:txBody>
          <a:bodyPr>
            <a:normAutofit/>
          </a:bodyPr>
          <a:lstStyle/>
          <a:p>
            <a:r>
              <a:rPr lang="en-US" sz="4800" dirty="0">
                <a:solidFill>
                  <a:srgbClr val="FFFFFF"/>
                </a:solidFill>
              </a:rPr>
              <a:t>QU'EST-CE QUE LE PÉCHÉ ?</a:t>
            </a:r>
          </a:p>
        </p:txBody>
      </p:sp>
      <p:sp>
        <p:nvSpPr>
          <p:cNvPr id="3" name="Marcador de texto 2"/>
          <p:cNvSpPr>
            <a:spLocks noGrp="1"/>
          </p:cNvSpPr>
          <p:nvPr>
            <p:ph type="body" idx="1"/>
          </p:nvPr>
        </p:nvSpPr>
        <p:spPr>
          <a:xfrm>
            <a:off x="722313" y="2968261"/>
            <a:ext cx="7772400" cy="582713"/>
          </a:xfrm>
        </p:spPr>
        <p:txBody>
          <a:bodyPr/>
          <a:lstStyle/>
          <a:p>
            <a:r>
              <a:rPr lang="fr-FR" dirty="0" smtClean="0">
                <a:solidFill>
                  <a:srgbClr val="FFFFFF"/>
                </a:solidFill>
              </a:rPr>
              <a:t>Concepts b</a:t>
            </a:r>
            <a:r>
              <a:rPr lang="fr-FR" dirty="0" smtClean="0">
                <a:solidFill>
                  <a:srgbClr val="FFFFFF"/>
                </a:solidFill>
              </a:rPr>
              <a:t>ibliques</a:t>
            </a:r>
            <a:endParaRPr lang="fr-FR" dirty="0">
              <a:solidFill>
                <a:srgbClr val="FFFFFF"/>
              </a:solidFill>
            </a:endParaRPr>
          </a:p>
        </p:txBody>
      </p:sp>
      <p:sp>
        <p:nvSpPr>
          <p:cNvPr id="7"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7591347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descr="PPT6.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3165230" y="274638"/>
            <a:ext cx="5858050" cy="1143000"/>
          </a:xfrm>
        </p:spPr>
        <p:txBody>
          <a:bodyPr>
            <a:noAutofit/>
          </a:bodyPr>
          <a:lstStyle/>
          <a:p>
            <a:pPr algn="l"/>
            <a:r>
              <a:rPr lang="en-US" dirty="0" err="1">
                <a:solidFill>
                  <a:srgbClr val="FFFFFF"/>
                </a:solidFill>
              </a:rPr>
              <a:t>Qu'est-ce</a:t>
            </a:r>
            <a:r>
              <a:rPr lang="en-US" dirty="0">
                <a:solidFill>
                  <a:srgbClr val="FFFFFF"/>
                </a:solidFill>
              </a:rPr>
              <a:t> que le péché ?</a:t>
            </a:r>
          </a:p>
        </p:txBody>
      </p:sp>
      <p:sp>
        <p:nvSpPr>
          <p:cNvPr id="3" name="Marcador de contenido 2"/>
          <p:cNvSpPr>
            <a:spLocks noGrp="1"/>
          </p:cNvSpPr>
          <p:nvPr>
            <p:ph sz="half" idx="1"/>
          </p:nvPr>
        </p:nvSpPr>
        <p:spPr>
          <a:xfrm>
            <a:off x="4350934" y="1612741"/>
            <a:ext cx="4735870" cy="4525963"/>
          </a:xfrm>
        </p:spPr>
        <p:txBody>
          <a:bodyPr>
            <a:normAutofit/>
          </a:bodyPr>
          <a:lstStyle/>
          <a:p>
            <a:r>
              <a:rPr lang="fr-FR" sz="2500" dirty="0" smtClean="0">
                <a:solidFill>
                  <a:srgbClr val="FFFFFF"/>
                </a:solidFill>
              </a:rPr>
              <a:t>La Bible emploie plusieurs termes pour parler du concept du péché. </a:t>
            </a:r>
          </a:p>
          <a:p>
            <a:r>
              <a:rPr lang="fr-FR" sz="2500" dirty="0" smtClean="0">
                <a:solidFill>
                  <a:srgbClr val="FFFFFF"/>
                </a:solidFill>
              </a:rPr>
              <a:t>En réalité, dans la Bible le concept de péché est très vaste. </a:t>
            </a:r>
          </a:p>
          <a:p>
            <a:r>
              <a:rPr lang="fr-FR" sz="2500" dirty="0" smtClean="0">
                <a:solidFill>
                  <a:srgbClr val="FFFFFF"/>
                </a:solidFill>
              </a:rPr>
              <a:t>C'est pourquoi il est important de connaître ses différentes significations.</a:t>
            </a:r>
            <a:endParaRPr lang="fr-FR" sz="2500" spc="-50" dirty="0" smtClean="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42423901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PPT1_azB.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261257" y="274638"/>
            <a:ext cx="8711921" cy="1143000"/>
          </a:xfrm>
        </p:spPr>
        <p:txBody>
          <a:bodyPr>
            <a:noAutofit/>
          </a:bodyPr>
          <a:lstStyle/>
          <a:p>
            <a:r>
              <a:rPr lang="fr-FR" sz="3600" spc="-60" dirty="0" smtClean="0">
                <a:solidFill>
                  <a:srgbClr val="FFFFFF"/>
                </a:solidFill>
              </a:rPr>
              <a:t>Termes bibliques utilisés pour le mot « péché » dans l'Ancien Testament (Hébreu)</a:t>
            </a:r>
            <a:endParaRPr lang="fr-FR" sz="3600" spc="-60" dirty="0">
              <a:solidFill>
                <a:srgbClr val="FFFFFF"/>
              </a:solidFill>
            </a:endParaRPr>
          </a:p>
        </p:txBody>
      </p:sp>
      <p:graphicFrame>
        <p:nvGraphicFramePr>
          <p:cNvPr id="8" name="Marcador de contenido 7"/>
          <p:cNvGraphicFramePr>
            <a:graphicFrameLocks noGrp="1"/>
          </p:cNvGraphicFramePr>
          <p:nvPr>
            <p:ph idx="1"/>
            <p:extLst>
              <p:ext uri="{D42A27DB-BD31-4B8C-83A1-F6EECF244321}">
                <p14:modId xmlns:p14="http://schemas.microsoft.com/office/powerpoint/2010/main" val="2767639708"/>
              </p:ext>
            </p:extLst>
          </p:nvPr>
        </p:nvGraphicFramePr>
        <p:xfrm>
          <a:off x="457200" y="1600200"/>
          <a:ext cx="8229600" cy="4851399"/>
        </p:xfrm>
        <a:graphic>
          <a:graphicData uri="http://schemas.openxmlformats.org/drawingml/2006/table">
            <a:tbl>
              <a:tblPr firstRow="1" bandRow="1">
                <a:tableStyleId>{5C22544A-7EE6-4342-B048-85BDC9FD1C3A}</a:tableStyleId>
              </a:tblPr>
              <a:tblGrid>
                <a:gridCol w="1842954"/>
                <a:gridCol w="3643446"/>
                <a:gridCol w="2743200"/>
              </a:tblGrid>
              <a:tr h="370840">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800" b="1" i="0" u="none" strike="noStrike" kern="1200" baseline="0" noProof="0" smtClean="0">
                          <a:solidFill>
                            <a:schemeClr val="tx1"/>
                          </a:solidFill>
                          <a:latin typeface="+mn-lt"/>
                          <a:ea typeface="+mn-ea"/>
                          <a:cs typeface="+mn-cs"/>
                        </a:rPr>
                        <a:t>TERME</a:t>
                      </a:r>
                      <a:endParaRPr lang="fr-FR" b="1" noProof="0">
                        <a:solidFill>
                          <a:schemeClr val="tx1"/>
                        </a:solidFill>
                      </a:endParaRPr>
                    </a:p>
                  </a:txBody>
                  <a:tcPr>
                    <a:solidFill>
                      <a:schemeClr val="bg1">
                        <a:lumMod val="85000"/>
                        <a:alpha val="66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800" b="1" i="0" u="none" strike="noStrike" kern="1200" baseline="0" noProof="0" smtClean="0">
                          <a:solidFill>
                            <a:schemeClr val="tx1"/>
                          </a:solidFill>
                          <a:latin typeface="+mn-lt"/>
                          <a:ea typeface="+mn-ea"/>
                          <a:cs typeface="+mn-cs"/>
                        </a:rPr>
                        <a:t>SENS</a:t>
                      </a:r>
                      <a:endParaRPr lang="fr-FR" b="1" noProof="0">
                        <a:solidFill>
                          <a:schemeClr val="tx1"/>
                        </a:solidFill>
                      </a:endParaRPr>
                    </a:p>
                  </a:txBody>
                  <a:tcPr>
                    <a:solidFill>
                      <a:schemeClr val="bg1">
                        <a:lumMod val="85000"/>
                        <a:alpha val="66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800" b="1" i="0" u="none" strike="noStrike" kern="1200" baseline="0" noProof="0" smtClean="0">
                          <a:solidFill>
                            <a:schemeClr val="tx1"/>
                          </a:solidFill>
                          <a:latin typeface="+mn-lt"/>
                          <a:ea typeface="+mn-ea"/>
                          <a:cs typeface="+mn-cs"/>
                        </a:rPr>
                        <a:t>RÉFÉRENCE</a:t>
                      </a:r>
                      <a:endParaRPr lang="fr-FR" b="1" noProof="0">
                        <a:solidFill>
                          <a:schemeClr val="tx1"/>
                        </a:solidFill>
                      </a:endParaRPr>
                    </a:p>
                  </a:txBody>
                  <a:tcPr>
                    <a:solidFill>
                      <a:schemeClr val="bg1">
                        <a:lumMod val="85000"/>
                        <a:alpha val="66000"/>
                      </a:schemeClr>
                    </a:solidFill>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FR" sz="1800" b="0" i="1" u="none" strike="noStrike" kern="1200" baseline="0" noProof="0" smtClean="0">
                          <a:solidFill>
                            <a:schemeClr val="tx1"/>
                          </a:solidFill>
                          <a:latin typeface="+mn-lt"/>
                          <a:ea typeface="+mn-ea"/>
                          <a:cs typeface="+mn-cs"/>
                        </a:rPr>
                        <a:t>Hattat</a:t>
                      </a:r>
                      <a:endParaRPr lang="fr-FR" i="1" noProof="0">
                        <a:solidFill>
                          <a:schemeClr val="tx1"/>
                        </a:solidFill>
                      </a:endParaRPr>
                    </a:p>
                  </a:txBody>
                  <a:tcPr>
                    <a:solidFill>
                      <a:schemeClr val="bg1">
                        <a:lumMod val="85000"/>
                        <a:alpha val="66000"/>
                      </a:schemeClr>
                    </a:solidFill>
                  </a:tcPr>
                </a:tc>
                <a:tc>
                  <a:txBody>
                    <a:bodyPr/>
                    <a:lstStyle/>
                    <a:p>
                      <a:r>
                        <a:rPr lang="fr-FR" sz="1800" b="0" i="0" u="none" strike="noStrike" kern="1200" baseline="0" noProof="0" smtClean="0">
                          <a:solidFill>
                            <a:schemeClr val="tx1"/>
                          </a:solidFill>
                          <a:latin typeface="+mn-lt"/>
                          <a:ea typeface="+mn-ea"/>
                          <a:cs typeface="+mn-cs"/>
                        </a:rPr>
                        <a:t>Perdre la trace, manquer le but, </a:t>
                      </a:r>
                      <a:br>
                        <a:rPr lang="fr-FR" sz="1800" b="0" i="0" u="none" strike="noStrike" kern="1200" baseline="0" noProof="0" smtClean="0">
                          <a:solidFill>
                            <a:schemeClr val="tx1"/>
                          </a:solidFill>
                          <a:latin typeface="+mn-lt"/>
                          <a:ea typeface="+mn-ea"/>
                          <a:cs typeface="+mn-cs"/>
                        </a:rPr>
                      </a:br>
                      <a:r>
                        <a:rPr lang="fr-FR" sz="1800" b="0" i="0" u="none" strike="noStrike" kern="1200" baseline="0" noProof="0" smtClean="0">
                          <a:solidFill>
                            <a:schemeClr val="tx1"/>
                          </a:solidFill>
                          <a:latin typeface="+mn-lt"/>
                          <a:ea typeface="+mn-ea"/>
                          <a:cs typeface="+mn-cs"/>
                        </a:rPr>
                        <a:t>dans le sens de ne pas suivre les </a:t>
                      </a:r>
                      <a:br>
                        <a:rPr lang="fr-FR" sz="1800" b="0" i="0" u="none" strike="noStrike" kern="1200" baseline="0" noProof="0" smtClean="0">
                          <a:solidFill>
                            <a:schemeClr val="tx1"/>
                          </a:solidFill>
                          <a:latin typeface="+mn-lt"/>
                          <a:ea typeface="+mn-ea"/>
                          <a:cs typeface="+mn-cs"/>
                        </a:rPr>
                      </a:br>
                      <a:r>
                        <a:rPr lang="fr-FR" sz="1800" b="0" i="0" u="none" strike="noStrike" kern="1200" baseline="0" noProof="0" smtClean="0">
                          <a:solidFill>
                            <a:schemeClr val="tx1"/>
                          </a:solidFill>
                          <a:latin typeface="+mn-lt"/>
                          <a:ea typeface="+mn-ea"/>
                          <a:cs typeface="+mn-cs"/>
                        </a:rPr>
                        <a:t>règles divines.</a:t>
                      </a:r>
                      <a:endParaRPr lang="fr-FR" b="0" noProof="0">
                        <a:solidFill>
                          <a:schemeClr val="tx1"/>
                        </a:solidFill>
                      </a:endParaRPr>
                    </a:p>
                  </a:txBody>
                  <a:tcPr>
                    <a:solidFill>
                      <a:schemeClr val="bg1">
                        <a:lumMod val="85000"/>
                        <a:alpha val="66000"/>
                      </a:schemeClr>
                    </a:solidFill>
                  </a:tcPr>
                </a:tc>
                <a:tc>
                  <a:txBody>
                    <a:bodyPr/>
                    <a:lstStyle/>
                    <a:p>
                      <a:r>
                        <a:rPr lang="fr-FR" sz="1800" b="0" i="0" u="none" strike="noStrike" kern="1200" baseline="0" noProof="0" dirty="0" smtClean="0">
                          <a:solidFill>
                            <a:schemeClr val="tx1"/>
                          </a:solidFill>
                          <a:latin typeface="+mn-lt"/>
                          <a:ea typeface="+mn-ea"/>
                          <a:cs typeface="+mn-cs"/>
                        </a:rPr>
                        <a:t>Juges 20.16 ; Job 5.24 ; </a:t>
                      </a:r>
                      <a:br>
                        <a:rPr lang="fr-FR" sz="1800" b="0" i="0" u="none" strike="noStrike" kern="1200" baseline="0" noProof="0" dirty="0" smtClean="0">
                          <a:solidFill>
                            <a:schemeClr val="tx1"/>
                          </a:solidFill>
                          <a:latin typeface="+mn-lt"/>
                          <a:ea typeface="+mn-ea"/>
                          <a:cs typeface="+mn-cs"/>
                        </a:rPr>
                      </a:br>
                      <a:r>
                        <a:rPr lang="fr-FR" sz="1800" b="0" i="0" u="none" strike="noStrike" kern="1200" baseline="0" noProof="0" dirty="0" smtClean="0">
                          <a:solidFill>
                            <a:schemeClr val="tx1"/>
                          </a:solidFill>
                          <a:latin typeface="+mn-lt"/>
                          <a:ea typeface="+mn-ea"/>
                          <a:cs typeface="+mn-cs"/>
                        </a:rPr>
                        <a:t>Lévitique 5.5, 16 ; </a:t>
                      </a:r>
                      <a:br>
                        <a:rPr lang="fr-FR" sz="1800" b="0" i="0" u="none" strike="noStrike" kern="1200" baseline="0" noProof="0" dirty="0" smtClean="0">
                          <a:solidFill>
                            <a:schemeClr val="tx1"/>
                          </a:solidFill>
                          <a:latin typeface="+mn-lt"/>
                          <a:ea typeface="+mn-ea"/>
                          <a:cs typeface="+mn-cs"/>
                        </a:rPr>
                      </a:br>
                      <a:r>
                        <a:rPr lang="fr-FR" sz="1800" b="0" i="0" u="none" strike="noStrike" kern="1200" baseline="0" noProof="0" dirty="0" smtClean="0">
                          <a:solidFill>
                            <a:schemeClr val="tx1"/>
                          </a:solidFill>
                          <a:latin typeface="+mn-lt"/>
                          <a:ea typeface="+mn-ea"/>
                          <a:cs typeface="+mn-cs"/>
                        </a:rPr>
                        <a:t>Psaumes 51.4</a:t>
                      </a:r>
                      <a:endParaRPr lang="fr-FR" noProof="0" dirty="0">
                        <a:solidFill>
                          <a:schemeClr val="tx1"/>
                        </a:solidFill>
                      </a:endParaRPr>
                    </a:p>
                  </a:txBody>
                  <a:tcPr>
                    <a:solidFill>
                      <a:schemeClr val="bg1">
                        <a:lumMod val="85000"/>
                        <a:alpha val="66000"/>
                      </a:schemeClr>
                    </a:solidFill>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FR" sz="1800" b="0" i="1" u="none" strike="noStrike" kern="1200" baseline="0" noProof="0" smtClean="0">
                          <a:solidFill>
                            <a:schemeClr val="tx1"/>
                          </a:solidFill>
                          <a:latin typeface="+mn-lt"/>
                          <a:ea typeface="+mn-ea"/>
                          <a:cs typeface="+mn-cs"/>
                        </a:rPr>
                        <a:t>‘Awôn</a:t>
                      </a:r>
                      <a:endParaRPr lang="fr-FR" b="0" i="1" noProof="0">
                        <a:solidFill>
                          <a:schemeClr val="tx1"/>
                        </a:solidFill>
                      </a:endParaRPr>
                    </a:p>
                  </a:txBody>
                  <a:tcPr>
                    <a:solidFill>
                      <a:schemeClr val="bg1">
                        <a:lumMod val="85000"/>
                        <a:alpha val="66000"/>
                      </a:schemeClr>
                    </a:solidFill>
                  </a:tcPr>
                </a:tc>
                <a:tc>
                  <a:txBody>
                    <a:bodyPr/>
                    <a:lstStyle/>
                    <a:p>
                      <a:r>
                        <a:rPr lang="fr-FR" sz="1800" b="0" i="0" u="none" strike="noStrike" kern="1200" baseline="0" noProof="0" smtClean="0">
                          <a:solidFill>
                            <a:schemeClr val="tx1"/>
                          </a:solidFill>
                          <a:latin typeface="+mn-lt"/>
                          <a:ea typeface="+mn-ea"/>
                          <a:cs typeface="+mn-cs"/>
                        </a:rPr>
                        <a:t>Erreur d’intention traduite par </a:t>
                      </a:r>
                      <a:br>
                        <a:rPr lang="fr-FR" sz="1800" b="0" i="0" u="none" strike="noStrike" kern="1200" baseline="0" noProof="0" smtClean="0">
                          <a:solidFill>
                            <a:schemeClr val="tx1"/>
                          </a:solidFill>
                          <a:latin typeface="+mn-lt"/>
                          <a:ea typeface="+mn-ea"/>
                          <a:cs typeface="+mn-cs"/>
                        </a:rPr>
                      </a:br>
                      <a:r>
                        <a:rPr lang="fr-FR" sz="1800" b="0" i="0" u="none" strike="noStrike" kern="1200" baseline="0" noProof="0" smtClean="0">
                          <a:solidFill>
                            <a:schemeClr val="tx1"/>
                          </a:solidFill>
                          <a:latin typeface="+mn-lt"/>
                          <a:ea typeface="+mn-ea"/>
                          <a:cs typeface="+mn-cs"/>
                        </a:rPr>
                        <a:t>« iniquité » face à Dieu. Comporte aussi la notion de tordre. Se réfère en outre à la fausseté, à la déception et à la vanité.</a:t>
                      </a:r>
                      <a:endParaRPr lang="fr-FR" noProof="0">
                        <a:solidFill>
                          <a:schemeClr val="tx1"/>
                        </a:solidFill>
                      </a:endParaRPr>
                    </a:p>
                  </a:txBody>
                  <a:tcPr>
                    <a:solidFill>
                      <a:schemeClr val="bg1">
                        <a:lumMod val="85000"/>
                        <a:alpha val="66000"/>
                      </a:schemeClr>
                    </a:solidFill>
                  </a:tcPr>
                </a:tc>
                <a:tc>
                  <a:txBody>
                    <a:bodyPr/>
                    <a:lstStyle/>
                    <a:p>
                      <a:r>
                        <a:rPr lang="fr-FR" sz="1800" b="0" i="0" u="none" strike="noStrike" kern="1200" baseline="0" noProof="0" dirty="0" smtClean="0">
                          <a:solidFill>
                            <a:schemeClr val="tx1"/>
                          </a:solidFill>
                          <a:latin typeface="+mn-lt"/>
                          <a:ea typeface="+mn-ea"/>
                          <a:cs typeface="+mn-cs"/>
                        </a:rPr>
                        <a:t>Genèse 4.13 et 15.16 ; </a:t>
                      </a:r>
                      <a:br>
                        <a:rPr lang="fr-FR" sz="1800" b="0" i="0" u="none" strike="noStrike" kern="1200" baseline="0" noProof="0" dirty="0" smtClean="0">
                          <a:solidFill>
                            <a:schemeClr val="tx1"/>
                          </a:solidFill>
                          <a:latin typeface="+mn-lt"/>
                          <a:ea typeface="+mn-ea"/>
                          <a:cs typeface="+mn-cs"/>
                        </a:rPr>
                      </a:br>
                      <a:r>
                        <a:rPr lang="fr-FR" sz="1800" b="0" i="0" u="none" strike="noStrike" kern="1200" spc="-90" baseline="0" noProof="0" dirty="0" smtClean="0">
                          <a:solidFill>
                            <a:schemeClr val="tx1"/>
                          </a:solidFill>
                          <a:latin typeface="+mn-lt"/>
                          <a:ea typeface="+mn-ea"/>
                          <a:cs typeface="+mn-cs"/>
                        </a:rPr>
                        <a:t>Lamentations de Jérémie 3.9 ; </a:t>
                      </a:r>
                      <a:br>
                        <a:rPr lang="fr-FR" sz="1800" b="0" i="0" u="none" strike="noStrike" kern="1200" spc="-90" baseline="0" noProof="0" dirty="0" smtClean="0">
                          <a:solidFill>
                            <a:schemeClr val="tx1"/>
                          </a:solidFill>
                          <a:latin typeface="+mn-lt"/>
                          <a:ea typeface="+mn-ea"/>
                          <a:cs typeface="+mn-cs"/>
                        </a:rPr>
                      </a:br>
                      <a:r>
                        <a:rPr lang="fr-FR" sz="1800" b="0" i="0" u="none" strike="noStrike" kern="1200" baseline="0" noProof="0" dirty="0" smtClean="0">
                          <a:solidFill>
                            <a:schemeClr val="tx1"/>
                          </a:solidFill>
                          <a:latin typeface="+mn-lt"/>
                          <a:ea typeface="+mn-ea"/>
                          <a:cs typeface="+mn-cs"/>
                        </a:rPr>
                        <a:t>Psaumes 36.3 ; </a:t>
                      </a:r>
                      <a:br>
                        <a:rPr lang="fr-FR" sz="1800" b="0" i="0" u="none" strike="noStrike" kern="1200" baseline="0" noProof="0" dirty="0" smtClean="0">
                          <a:solidFill>
                            <a:schemeClr val="tx1"/>
                          </a:solidFill>
                          <a:latin typeface="+mn-lt"/>
                          <a:ea typeface="+mn-ea"/>
                          <a:cs typeface="+mn-cs"/>
                        </a:rPr>
                      </a:br>
                      <a:r>
                        <a:rPr lang="fr-FR" sz="1800" b="0" i="0" u="none" strike="noStrike" kern="1200" baseline="0" noProof="0" dirty="0" smtClean="0">
                          <a:solidFill>
                            <a:schemeClr val="tx1"/>
                          </a:solidFill>
                          <a:latin typeface="+mn-lt"/>
                          <a:ea typeface="+mn-ea"/>
                          <a:cs typeface="+mn-cs"/>
                        </a:rPr>
                        <a:t>Proverbes 22.8</a:t>
                      </a:r>
                      <a:endParaRPr lang="fr-FR" noProof="0" dirty="0">
                        <a:solidFill>
                          <a:schemeClr val="tx1"/>
                        </a:solidFill>
                      </a:endParaRPr>
                    </a:p>
                  </a:txBody>
                  <a:tcPr>
                    <a:solidFill>
                      <a:schemeClr val="bg1">
                        <a:lumMod val="85000"/>
                        <a:alpha val="66000"/>
                      </a:schemeClr>
                    </a:solidFill>
                  </a:tcPr>
                </a:tc>
              </a:tr>
              <a:tr h="370840">
                <a:tc>
                  <a:txBody>
                    <a:bodyPr/>
                    <a:lstStyle/>
                    <a:p>
                      <a:r>
                        <a:rPr lang="fr-FR" sz="1800" b="0" i="1" u="none" strike="noStrike" kern="1200" baseline="0" noProof="0" smtClean="0">
                          <a:solidFill>
                            <a:schemeClr val="tx1"/>
                          </a:solidFill>
                          <a:latin typeface="+mn-lt"/>
                          <a:ea typeface="+mn-ea"/>
                          <a:cs typeface="+mn-cs"/>
                        </a:rPr>
                        <a:t>Peshá</a:t>
                      </a:r>
                      <a:endParaRPr lang="fr-FR" i="1" noProof="0">
                        <a:solidFill>
                          <a:schemeClr val="tx1"/>
                        </a:solidFill>
                      </a:endParaRPr>
                    </a:p>
                  </a:txBody>
                  <a:tcPr>
                    <a:solidFill>
                      <a:schemeClr val="bg1">
                        <a:lumMod val="85000"/>
                        <a:alpha val="66000"/>
                      </a:schemeClr>
                    </a:solidFill>
                  </a:tcPr>
                </a:tc>
                <a:tc>
                  <a:txBody>
                    <a:bodyPr/>
                    <a:lstStyle/>
                    <a:p>
                      <a:r>
                        <a:rPr lang="fr-FR" sz="1800" b="0" i="0" u="none" strike="noStrike" kern="1200" baseline="0" noProof="0" smtClean="0">
                          <a:solidFill>
                            <a:schemeClr val="tx1"/>
                          </a:solidFill>
                          <a:latin typeface="+mn-lt"/>
                          <a:ea typeface="+mn-ea"/>
                          <a:cs typeface="+mn-cs"/>
                        </a:rPr>
                        <a:t>Violation délibérée, préméditée </a:t>
                      </a:r>
                      <a:br>
                        <a:rPr lang="fr-FR" sz="1800" b="0" i="0" u="none" strike="noStrike" kern="1200" baseline="0" noProof="0" smtClean="0">
                          <a:solidFill>
                            <a:schemeClr val="tx1"/>
                          </a:solidFill>
                          <a:latin typeface="+mn-lt"/>
                          <a:ea typeface="+mn-ea"/>
                          <a:cs typeface="+mn-cs"/>
                        </a:rPr>
                      </a:br>
                      <a:r>
                        <a:rPr lang="fr-FR" sz="1800" b="0" i="0" u="none" strike="noStrike" kern="1200" baseline="0" noProof="0" smtClean="0">
                          <a:solidFill>
                            <a:schemeClr val="tx1"/>
                          </a:solidFill>
                          <a:latin typeface="+mn-lt"/>
                          <a:ea typeface="+mn-ea"/>
                          <a:cs typeface="+mn-cs"/>
                        </a:rPr>
                        <a:t>et impatiente d’une loi ou d’une </a:t>
                      </a:r>
                      <a:br>
                        <a:rPr lang="fr-FR" sz="1800" b="0" i="0" u="none" strike="noStrike" kern="1200" baseline="0" noProof="0" smtClean="0">
                          <a:solidFill>
                            <a:schemeClr val="tx1"/>
                          </a:solidFill>
                          <a:latin typeface="+mn-lt"/>
                          <a:ea typeface="+mn-ea"/>
                          <a:cs typeface="+mn-cs"/>
                        </a:rPr>
                      </a:br>
                      <a:r>
                        <a:rPr lang="fr-FR" sz="1800" b="0" i="0" u="none" strike="noStrike" kern="1200" baseline="0" noProof="0" smtClean="0">
                          <a:solidFill>
                            <a:schemeClr val="tx1"/>
                          </a:solidFill>
                          <a:latin typeface="+mn-lt"/>
                          <a:ea typeface="+mn-ea"/>
                          <a:cs typeface="+mn-cs"/>
                        </a:rPr>
                        <a:t>règle. Refus de se soumettre à </a:t>
                      </a:r>
                      <a:br>
                        <a:rPr lang="fr-FR" sz="1800" b="0" i="0" u="none" strike="noStrike" kern="1200" baseline="0" noProof="0" smtClean="0">
                          <a:solidFill>
                            <a:schemeClr val="tx1"/>
                          </a:solidFill>
                          <a:latin typeface="+mn-lt"/>
                          <a:ea typeface="+mn-ea"/>
                          <a:cs typeface="+mn-cs"/>
                        </a:rPr>
                      </a:br>
                      <a:r>
                        <a:rPr lang="fr-FR" sz="1800" b="0" i="0" u="none" strike="noStrike" kern="1200" baseline="0" noProof="0" smtClean="0">
                          <a:solidFill>
                            <a:schemeClr val="tx1"/>
                          </a:solidFill>
                          <a:latin typeface="+mn-lt"/>
                          <a:ea typeface="+mn-ea"/>
                          <a:cs typeface="+mn-cs"/>
                        </a:rPr>
                        <a:t>une autorité légitime.</a:t>
                      </a:r>
                      <a:endParaRPr lang="fr-FR" noProof="0">
                        <a:solidFill>
                          <a:schemeClr val="tx1"/>
                        </a:solidFill>
                      </a:endParaRPr>
                    </a:p>
                  </a:txBody>
                  <a:tcPr>
                    <a:solidFill>
                      <a:schemeClr val="bg1">
                        <a:lumMod val="85000"/>
                        <a:alpha val="66000"/>
                      </a:schemeClr>
                    </a:solidFill>
                  </a:tcPr>
                </a:tc>
                <a:tc>
                  <a:txBody>
                    <a:bodyPr/>
                    <a:lstStyle/>
                    <a:p>
                      <a:r>
                        <a:rPr lang="fr-FR" sz="1800" b="0" i="0" u="none" strike="noStrike" kern="1200" baseline="0" noProof="0" dirty="0" smtClean="0">
                          <a:solidFill>
                            <a:schemeClr val="tx1"/>
                          </a:solidFill>
                          <a:latin typeface="+mn-lt"/>
                          <a:ea typeface="+mn-ea"/>
                          <a:cs typeface="+mn-cs"/>
                        </a:rPr>
                        <a:t>Ésaïe 1.2 ; </a:t>
                      </a:r>
                      <a:br>
                        <a:rPr lang="fr-FR" sz="1800" b="0" i="0" u="none" strike="noStrike" kern="1200" baseline="0" noProof="0" dirty="0" smtClean="0">
                          <a:solidFill>
                            <a:schemeClr val="tx1"/>
                          </a:solidFill>
                          <a:latin typeface="+mn-lt"/>
                          <a:ea typeface="+mn-ea"/>
                          <a:cs typeface="+mn-cs"/>
                        </a:rPr>
                      </a:br>
                      <a:r>
                        <a:rPr lang="fr-FR" sz="1800" b="0" i="0" u="none" strike="noStrike" kern="1200" baseline="0" noProof="0" dirty="0" smtClean="0">
                          <a:solidFill>
                            <a:schemeClr val="tx1"/>
                          </a:solidFill>
                          <a:latin typeface="+mn-lt"/>
                          <a:ea typeface="+mn-ea"/>
                          <a:cs typeface="+mn-cs"/>
                        </a:rPr>
                        <a:t>Jérémie 3.13 ; </a:t>
                      </a:r>
                      <a:br>
                        <a:rPr lang="fr-FR" sz="1800" b="0" i="0" u="none" strike="noStrike" kern="1200" baseline="0" noProof="0" dirty="0" smtClean="0">
                          <a:solidFill>
                            <a:schemeClr val="tx1"/>
                          </a:solidFill>
                          <a:latin typeface="+mn-lt"/>
                          <a:ea typeface="+mn-ea"/>
                          <a:cs typeface="+mn-cs"/>
                        </a:rPr>
                      </a:br>
                      <a:r>
                        <a:rPr lang="fr-FR" sz="1800" b="0" i="0" u="none" strike="noStrike" kern="1200" baseline="0" noProof="0" dirty="0" smtClean="0">
                          <a:solidFill>
                            <a:schemeClr val="tx1"/>
                          </a:solidFill>
                          <a:latin typeface="+mn-lt"/>
                          <a:ea typeface="+mn-ea"/>
                          <a:cs typeface="+mn-cs"/>
                        </a:rPr>
                        <a:t>Osée 7.13</a:t>
                      </a:r>
                      <a:endParaRPr lang="fr-FR" noProof="0" dirty="0">
                        <a:solidFill>
                          <a:schemeClr val="tx1"/>
                        </a:solidFill>
                      </a:endParaRPr>
                    </a:p>
                  </a:txBody>
                  <a:tcPr>
                    <a:solidFill>
                      <a:schemeClr val="bg1">
                        <a:lumMod val="85000"/>
                        <a:alpha val="66000"/>
                      </a:schemeClr>
                    </a:solidFill>
                  </a:tcPr>
                </a:tc>
              </a:tr>
              <a:tr h="370840">
                <a:tc>
                  <a:txBody>
                    <a:bodyPr/>
                    <a:lstStyle/>
                    <a:p>
                      <a:r>
                        <a:rPr lang="fr-FR" sz="1800" b="0" i="1" u="none" strike="noStrike" kern="1200" baseline="0" noProof="0" smtClean="0">
                          <a:solidFill>
                            <a:schemeClr val="tx1"/>
                          </a:solidFill>
                          <a:latin typeface="+mn-lt"/>
                          <a:ea typeface="+mn-ea"/>
                          <a:cs typeface="+mn-cs"/>
                        </a:rPr>
                        <a:t>Reshá</a:t>
                      </a:r>
                      <a:endParaRPr lang="fr-FR" i="1" noProof="0">
                        <a:solidFill>
                          <a:schemeClr val="tx1"/>
                        </a:solidFill>
                      </a:endParaRPr>
                    </a:p>
                  </a:txBody>
                  <a:tcPr>
                    <a:solidFill>
                      <a:schemeClr val="bg1">
                        <a:lumMod val="85000"/>
                        <a:alpha val="66000"/>
                      </a:schemeClr>
                    </a:solidFill>
                  </a:tcPr>
                </a:tc>
                <a:tc>
                  <a:txBody>
                    <a:bodyPr/>
                    <a:lstStyle/>
                    <a:p>
                      <a:r>
                        <a:rPr lang="fr-FR" sz="1800" b="0" i="0" u="none" strike="noStrike" kern="1200" baseline="0" noProof="0" smtClean="0">
                          <a:solidFill>
                            <a:schemeClr val="tx1"/>
                          </a:solidFill>
                          <a:latin typeface="+mn-lt"/>
                          <a:ea typeface="+mn-ea"/>
                          <a:cs typeface="+mn-cs"/>
                        </a:rPr>
                        <a:t>Turbulence, inquiétude ; être </a:t>
                      </a:r>
                      <a:br>
                        <a:rPr lang="fr-FR" sz="1800" b="0" i="0" u="none" strike="noStrike" kern="1200" baseline="0" noProof="0" smtClean="0">
                          <a:solidFill>
                            <a:schemeClr val="tx1"/>
                          </a:solidFill>
                          <a:latin typeface="+mn-lt"/>
                          <a:ea typeface="+mn-ea"/>
                          <a:cs typeface="+mn-cs"/>
                        </a:rPr>
                      </a:br>
                      <a:r>
                        <a:rPr lang="fr-FR" sz="1800" b="0" i="0" u="none" strike="noStrike" kern="1200" baseline="0" noProof="0" smtClean="0">
                          <a:solidFill>
                            <a:schemeClr val="tx1"/>
                          </a:solidFill>
                          <a:latin typeface="+mn-lt"/>
                          <a:ea typeface="+mn-ea"/>
                          <a:cs typeface="+mn-cs"/>
                        </a:rPr>
                        <a:t>furieux, coupable d’hostilité </a:t>
                      </a:r>
                      <a:br>
                        <a:rPr lang="fr-FR" sz="1800" b="0" i="0" u="none" strike="noStrike" kern="1200" baseline="0" noProof="0" smtClean="0">
                          <a:solidFill>
                            <a:schemeClr val="tx1"/>
                          </a:solidFill>
                          <a:latin typeface="+mn-lt"/>
                          <a:ea typeface="+mn-ea"/>
                          <a:cs typeface="+mn-cs"/>
                        </a:rPr>
                      </a:br>
                      <a:r>
                        <a:rPr lang="fr-FR" sz="1800" b="0" i="0" u="none" strike="noStrike" kern="1200" baseline="0" noProof="0" smtClean="0">
                          <a:solidFill>
                            <a:schemeClr val="tx1"/>
                          </a:solidFill>
                          <a:latin typeface="+mn-lt"/>
                          <a:ea typeface="+mn-ea"/>
                          <a:cs typeface="+mn-cs"/>
                        </a:rPr>
                        <a:t>envers Dieu et son peuple.</a:t>
                      </a:r>
                      <a:endParaRPr lang="fr-FR" noProof="0">
                        <a:solidFill>
                          <a:schemeClr val="tx1"/>
                        </a:solidFill>
                      </a:endParaRPr>
                    </a:p>
                  </a:txBody>
                  <a:tcPr>
                    <a:solidFill>
                      <a:schemeClr val="bg1">
                        <a:lumMod val="85000"/>
                        <a:alpha val="66000"/>
                      </a:schemeClr>
                    </a:solidFill>
                  </a:tcPr>
                </a:tc>
                <a:tc>
                  <a:txBody>
                    <a:bodyPr/>
                    <a:lstStyle/>
                    <a:p>
                      <a:r>
                        <a:rPr lang="fr-FR" sz="1800" b="0" i="0" u="none" strike="noStrike" kern="1200" baseline="0" noProof="0" dirty="0" smtClean="0">
                          <a:solidFill>
                            <a:schemeClr val="tx1"/>
                          </a:solidFill>
                          <a:latin typeface="+mn-lt"/>
                          <a:ea typeface="+mn-ea"/>
                          <a:cs typeface="+mn-cs"/>
                        </a:rPr>
                        <a:t>Ésaïe 57.20 ; </a:t>
                      </a:r>
                      <a:br>
                        <a:rPr lang="fr-FR" sz="1800" b="0" i="0" u="none" strike="noStrike" kern="1200" baseline="0" noProof="0" dirty="0" smtClean="0">
                          <a:solidFill>
                            <a:schemeClr val="tx1"/>
                          </a:solidFill>
                          <a:latin typeface="+mn-lt"/>
                          <a:ea typeface="+mn-ea"/>
                          <a:cs typeface="+mn-cs"/>
                        </a:rPr>
                      </a:br>
                      <a:r>
                        <a:rPr lang="fr-FR" sz="1800" b="0" i="0" u="none" strike="noStrike" kern="1200" baseline="0" noProof="0" dirty="0" smtClean="0">
                          <a:solidFill>
                            <a:schemeClr val="tx1"/>
                          </a:solidFill>
                          <a:latin typeface="+mn-lt"/>
                          <a:ea typeface="+mn-ea"/>
                          <a:cs typeface="+mn-cs"/>
                        </a:rPr>
                        <a:t>Exode 9.7</a:t>
                      </a:r>
                      <a:endParaRPr lang="fr-FR" noProof="0" dirty="0">
                        <a:solidFill>
                          <a:schemeClr val="tx1"/>
                        </a:solidFill>
                      </a:endParaRPr>
                    </a:p>
                  </a:txBody>
                  <a:tcPr>
                    <a:solidFill>
                      <a:schemeClr val="bg1">
                        <a:lumMod val="85000"/>
                        <a:alpha val="66000"/>
                      </a:schemeClr>
                    </a:solidFill>
                  </a:tcPr>
                </a:tc>
              </a:tr>
            </a:tbl>
          </a:graphicData>
        </a:graphic>
      </p:graphicFrame>
    </p:spTree>
    <p:extLst>
      <p:ext uri="{BB962C8B-B14F-4D97-AF65-F5344CB8AC3E}">
        <p14:creationId xmlns:p14="http://schemas.microsoft.com/office/powerpoint/2010/main" val="16873628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1_azB.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281354" y="250099"/>
            <a:ext cx="8438326" cy="990600"/>
          </a:xfrm>
        </p:spPr>
        <p:txBody>
          <a:bodyPr>
            <a:noAutofit/>
          </a:bodyPr>
          <a:lstStyle/>
          <a:p>
            <a:r>
              <a:rPr lang="fr-FR" sz="3600" dirty="0" smtClean="0">
                <a:solidFill>
                  <a:schemeClr val="bg1"/>
                </a:solidFill>
              </a:rPr>
              <a:t>Termes bibliques utilisés pour le mot </a:t>
            </a:r>
            <a:br>
              <a:rPr lang="fr-FR" sz="3600" dirty="0" smtClean="0">
                <a:solidFill>
                  <a:schemeClr val="bg1"/>
                </a:solidFill>
              </a:rPr>
            </a:br>
            <a:r>
              <a:rPr lang="fr-FR" sz="3600" dirty="0" smtClean="0">
                <a:solidFill>
                  <a:schemeClr val="bg1"/>
                </a:solidFill>
              </a:rPr>
              <a:t>« </a:t>
            </a:r>
            <a:r>
              <a:rPr lang="fr-FR" sz="3600" spc="-70" dirty="0" smtClean="0">
                <a:solidFill>
                  <a:schemeClr val="bg1"/>
                </a:solidFill>
              </a:rPr>
              <a:t>péché » dans le Nouveau Testament (Grec)</a:t>
            </a:r>
            <a:endParaRPr lang="fr-FR" sz="3600" spc="-70" dirty="0">
              <a:solidFill>
                <a:schemeClr val="bg1"/>
              </a:solidFill>
            </a:endParaRPr>
          </a:p>
        </p:txBody>
      </p:sp>
      <p:graphicFrame>
        <p:nvGraphicFramePr>
          <p:cNvPr id="8" name="Marcador de contenido 7"/>
          <p:cNvGraphicFramePr>
            <a:graphicFrameLocks noGrp="1"/>
          </p:cNvGraphicFramePr>
          <p:nvPr>
            <p:ph idx="1"/>
            <p:extLst>
              <p:ext uri="{D42A27DB-BD31-4B8C-83A1-F6EECF244321}">
                <p14:modId xmlns:p14="http://schemas.microsoft.com/office/powerpoint/2010/main" val="250325574"/>
              </p:ext>
            </p:extLst>
          </p:nvPr>
        </p:nvGraphicFramePr>
        <p:xfrm>
          <a:off x="467220" y="1449733"/>
          <a:ext cx="8252460" cy="5318760"/>
        </p:xfrm>
        <a:graphic>
          <a:graphicData uri="http://schemas.openxmlformats.org/drawingml/2006/table">
            <a:tbl>
              <a:tblPr firstRow="1" bandRow="1">
                <a:tableStyleId>{5C22544A-7EE6-4342-B048-85BDC9FD1C3A}</a:tableStyleId>
              </a:tblPr>
              <a:tblGrid>
                <a:gridCol w="1344059"/>
                <a:gridCol w="4157581"/>
                <a:gridCol w="2750820"/>
              </a:tblGrid>
              <a:tr h="347254">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800" b="1" i="0" u="none" strike="noStrike" kern="1200" baseline="0" noProof="0" dirty="0" smtClean="0">
                          <a:solidFill>
                            <a:schemeClr val="tx1"/>
                          </a:solidFill>
                          <a:latin typeface="+mn-lt"/>
                          <a:ea typeface="+mn-ea"/>
                          <a:cs typeface="+mn-cs"/>
                        </a:rPr>
                        <a:t>TERME</a:t>
                      </a:r>
                      <a:endParaRPr lang="fr-FR" b="1" noProof="0" dirty="0">
                        <a:solidFill>
                          <a:schemeClr val="tx1"/>
                        </a:solidFill>
                      </a:endParaRPr>
                    </a:p>
                  </a:txBody>
                  <a:tcPr>
                    <a:solidFill>
                      <a:schemeClr val="bg1">
                        <a:lumMod val="85000"/>
                        <a:alpha val="65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800" b="1" i="0" u="none" strike="noStrike" kern="1200" baseline="0" noProof="0" smtClean="0">
                          <a:solidFill>
                            <a:schemeClr val="tx1"/>
                          </a:solidFill>
                          <a:latin typeface="+mn-lt"/>
                          <a:ea typeface="+mn-ea"/>
                          <a:cs typeface="+mn-cs"/>
                        </a:rPr>
                        <a:t>SENS</a:t>
                      </a:r>
                      <a:endParaRPr lang="fr-FR" b="1" noProof="0">
                        <a:solidFill>
                          <a:schemeClr val="tx1"/>
                        </a:solidFill>
                      </a:endParaRPr>
                    </a:p>
                  </a:txBody>
                  <a:tcPr>
                    <a:solidFill>
                      <a:schemeClr val="bg1">
                        <a:lumMod val="85000"/>
                        <a:alpha val="65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1800" b="1" i="0" u="none" strike="noStrike" kern="1200" baseline="0" noProof="0" smtClean="0">
                          <a:solidFill>
                            <a:schemeClr val="tx1"/>
                          </a:solidFill>
                          <a:latin typeface="+mn-lt"/>
                          <a:ea typeface="+mn-ea"/>
                          <a:cs typeface="+mn-cs"/>
                        </a:rPr>
                        <a:t>RÉFÉRENCE</a:t>
                      </a:r>
                      <a:endParaRPr lang="fr-FR" b="1" noProof="0">
                        <a:solidFill>
                          <a:schemeClr val="tx1"/>
                        </a:solidFill>
                      </a:endParaRPr>
                    </a:p>
                  </a:txBody>
                  <a:tcPr>
                    <a:solidFill>
                      <a:schemeClr val="bg1">
                        <a:lumMod val="85000"/>
                        <a:alpha val="65000"/>
                      </a:schemeClr>
                    </a:solidFill>
                  </a:tcPr>
                </a:tc>
              </a:tr>
              <a:tr h="868136">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FR" sz="1700" b="0" i="1" u="none" strike="noStrike" kern="1200" baseline="0" noProof="0" smtClean="0">
                          <a:solidFill>
                            <a:schemeClr val="dk1"/>
                          </a:solidFill>
                          <a:latin typeface="+mn-lt"/>
                          <a:ea typeface="+mn-ea"/>
                          <a:cs typeface="+mn-cs"/>
                        </a:rPr>
                        <a:t>Hamartía</a:t>
                      </a:r>
                      <a:endParaRPr lang="fr-FR" sz="1700" i="1" noProof="0"/>
                    </a:p>
                  </a:txBody>
                  <a:tcPr>
                    <a:solidFill>
                      <a:schemeClr val="bg1">
                        <a:lumMod val="85000"/>
                        <a:alpha val="65000"/>
                      </a:schemeClr>
                    </a:solidFill>
                  </a:tcPr>
                </a:tc>
                <a:tc>
                  <a:txBody>
                    <a:bodyPr/>
                    <a:lstStyle/>
                    <a:p>
                      <a:r>
                        <a:rPr lang="fr-FR" sz="1700" b="0" i="0" u="none" strike="noStrike" kern="1200" spc="-60" baseline="0" noProof="0" smtClean="0">
                          <a:solidFill>
                            <a:schemeClr val="dk1"/>
                          </a:solidFill>
                          <a:latin typeface="+mn-lt"/>
                          <a:ea typeface="+mn-ea"/>
                          <a:cs typeface="+mn-cs"/>
                        </a:rPr>
                        <a:t>Manquer le but. Exprime l’erreur délibérée d’une personne pour contrer la volonté de Dieu. Décision humaine d’être hostile au Seigneur.</a:t>
                      </a:r>
                      <a:endParaRPr lang="fr-FR" sz="1700" b="0" spc="-60" baseline="0" noProof="0"/>
                    </a:p>
                  </a:txBody>
                  <a:tcPr>
                    <a:solidFill>
                      <a:schemeClr val="bg1">
                        <a:lumMod val="85000"/>
                        <a:alpha val="65000"/>
                      </a:schemeClr>
                    </a:solidFill>
                  </a:tcPr>
                </a:tc>
                <a:tc>
                  <a:txBody>
                    <a:bodyPr/>
                    <a:lstStyle/>
                    <a:p>
                      <a:r>
                        <a:rPr lang="fr-FR" sz="1700" b="0" i="0" u="none" strike="noStrike" kern="1200" baseline="0" noProof="0" dirty="0" smtClean="0">
                          <a:solidFill>
                            <a:schemeClr val="dk1"/>
                          </a:solidFill>
                          <a:latin typeface="+mn-lt"/>
                          <a:ea typeface="+mn-ea"/>
                          <a:cs typeface="+mn-cs"/>
                        </a:rPr>
                        <a:t>Matthieu 1.21 ; </a:t>
                      </a:r>
                      <a:br>
                        <a:rPr lang="fr-FR" sz="1700" b="0" i="0" u="none" strike="noStrike" kern="1200" baseline="0" noProof="0" dirty="0" smtClean="0">
                          <a:solidFill>
                            <a:schemeClr val="dk1"/>
                          </a:solidFill>
                          <a:latin typeface="+mn-lt"/>
                          <a:ea typeface="+mn-ea"/>
                          <a:cs typeface="+mn-cs"/>
                        </a:rPr>
                      </a:br>
                      <a:r>
                        <a:rPr lang="fr-FR" sz="1700" b="0" i="0" u="none" strike="noStrike" kern="1200" baseline="0" noProof="0" dirty="0" smtClean="0">
                          <a:solidFill>
                            <a:schemeClr val="dk1"/>
                          </a:solidFill>
                          <a:latin typeface="+mn-lt"/>
                          <a:ea typeface="+mn-ea"/>
                          <a:cs typeface="+mn-cs"/>
                        </a:rPr>
                        <a:t>Romains 5.12 ; </a:t>
                      </a:r>
                      <a:br>
                        <a:rPr lang="fr-FR" sz="1700" b="0" i="0" u="none" strike="noStrike" kern="1200" baseline="0" noProof="0" dirty="0" smtClean="0">
                          <a:solidFill>
                            <a:schemeClr val="dk1"/>
                          </a:solidFill>
                          <a:latin typeface="+mn-lt"/>
                          <a:ea typeface="+mn-ea"/>
                          <a:cs typeface="+mn-cs"/>
                        </a:rPr>
                      </a:br>
                      <a:r>
                        <a:rPr lang="fr-FR" sz="1700" b="0" i="0" u="none" strike="noStrike" kern="1200" baseline="0" noProof="0" dirty="0" smtClean="0">
                          <a:solidFill>
                            <a:schemeClr val="dk1"/>
                          </a:solidFill>
                          <a:latin typeface="+mn-lt"/>
                          <a:ea typeface="+mn-ea"/>
                          <a:cs typeface="+mn-cs"/>
                        </a:rPr>
                        <a:t>Jean 9.41 et 19.11</a:t>
                      </a:r>
                      <a:endParaRPr lang="fr-FR" sz="1700" noProof="0" dirty="0"/>
                    </a:p>
                  </a:txBody>
                  <a:tcPr>
                    <a:solidFill>
                      <a:schemeClr val="bg1">
                        <a:lumMod val="85000"/>
                        <a:alpha val="65000"/>
                      </a:schemeClr>
                    </a:solidFill>
                  </a:tcPr>
                </a:tc>
              </a:tr>
              <a:tr h="868136">
                <a:tc>
                  <a:txBody>
                    <a:bodyPr/>
                    <a:lstStyle/>
                    <a:p>
                      <a:r>
                        <a:rPr lang="fr-FR" sz="1700" b="0" i="1" u="none" strike="noStrike" kern="1200" baseline="0" noProof="0" smtClean="0">
                          <a:solidFill>
                            <a:schemeClr val="dk1"/>
                          </a:solidFill>
                          <a:latin typeface="+mn-lt"/>
                          <a:ea typeface="+mn-ea"/>
                          <a:cs typeface="+mn-cs"/>
                        </a:rPr>
                        <a:t>Parakoé</a:t>
                      </a:r>
                      <a:endParaRPr lang="fr-FR" sz="1700" b="0" i="1" noProof="0"/>
                    </a:p>
                  </a:txBody>
                  <a:tcPr>
                    <a:solidFill>
                      <a:schemeClr val="bg1">
                        <a:lumMod val="85000"/>
                        <a:alpha val="65000"/>
                      </a:schemeClr>
                    </a:solidFill>
                  </a:tcPr>
                </a:tc>
                <a:tc>
                  <a:txBody>
                    <a:bodyPr/>
                    <a:lstStyle/>
                    <a:p>
                      <a:r>
                        <a:rPr lang="fr-FR" sz="1700" b="0" i="0" u="none" strike="noStrike" kern="1200" baseline="0" noProof="0" smtClean="0">
                          <a:solidFill>
                            <a:schemeClr val="dk1"/>
                          </a:solidFill>
                          <a:latin typeface="+mn-lt"/>
                          <a:ea typeface="+mn-ea"/>
                          <a:cs typeface="+mn-cs"/>
                        </a:rPr>
                        <a:t>Ne pas parvenir à écouter ou </a:t>
                      </a:r>
                      <a:br>
                        <a:rPr lang="fr-FR" sz="1700" b="0" i="0" u="none" strike="noStrike" kern="1200" baseline="0" noProof="0" smtClean="0">
                          <a:solidFill>
                            <a:schemeClr val="dk1"/>
                          </a:solidFill>
                          <a:latin typeface="+mn-lt"/>
                          <a:ea typeface="+mn-ea"/>
                          <a:cs typeface="+mn-cs"/>
                        </a:rPr>
                      </a:br>
                      <a:r>
                        <a:rPr lang="fr-FR" sz="1700" b="0" i="0" u="none" strike="noStrike" kern="1200" baseline="0" noProof="0" smtClean="0">
                          <a:solidFill>
                            <a:schemeClr val="dk1"/>
                          </a:solidFill>
                          <a:latin typeface="+mn-lt"/>
                          <a:ea typeface="+mn-ea"/>
                          <a:cs typeface="+mn-cs"/>
                        </a:rPr>
                        <a:t>réticence à écouter, traduit par </a:t>
                      </a:r>
                      <a:br>
                        <a:rPr lang="fr-FR" sz="1700" b="0" i="0" u="none" strike="noStrike" kern="1200" baseline="0" noProof="0" smtClean="0">
                          <a:solidFill>
                            <a:schemeClr val="dk1"/>
                          </a:solidFill>
                          <a:latin typeface="+mn-lt"/>
                          <a:ea typeface="+mn-ea"/>
                          <a:cs typeface="+mn-cs"/>
                        </a:rPr>
                      </a:br>
                      <a:r>
                        <a:rPr lang="fr-FR" sz="1700" b="0" i="0" u="none" strike="noStrike" kern="1200" baseline="0" noProof="0" smtClean="0">
                          <a:solidFill>
                            <a:schemeClr val="dk1"/>
                          </a:solidFill>
                          <a:latin typeface="+mn-lt"/>
                          <a:ea typeface="+mn-ea"/>
                          <a:cs typeface="+mn-cs"/>
                        </a:rPr>
                        <a:t>désobéissance et déloyauté.</a:t>
                      </a:r>
                      <a:endParaRPr lang="fr-FR" sz="1700" b="0" noProof="0"/>
                    </a:p>
                  </a:txBody>
                  <a:tcPr>
                    <a:solidFill>
                      <a:schemeClr val="bg1">
                        <a:lumMod val="85000"/>
                        <a:alpha val="65000"/>
                      </a:schemeClr>
                    </a:solidFill>
                  </a:tcPr>
                </a:tc>
                <a:tc>
                  <a:txBody>
                    <a:bodyPr/>
                    <a:lstStyle/>
                    <a:p>
                      <a:r>
                        <a:rPr lang="fr-FR" sz="1700" b="0" i="0" u="none" strike="noStrike" kern="1200" baseline="0" noProof="0" dirty="0" smtClean="0">
                          <a:solidFill>
                            <a:schemeClr val="dk1"/>
                          </a:solidFill>
                          <a:latin typeface="+mn-lt"/>
                          <a:ea typeface="+mn-ea"/>
                          <a:cs typeface="+mn-cs"/>
                        </a:rPr>
                        <a:t>Romains 5.19 ; </a:t>
                      </a:r>
                      <a:br>
                        <a:rPr lang="fr-FR" sz="1700" b="0" i="0" u="none" strike="noStrike" kern="1200" baseline="0" noProof="0" dirty="0" smtClean="0">
                          <a:solidFill>
                            <a:schemeClr val="dk1"/>
                          </a:solidFill>
                          <a:latin typeface="+mn-lt"/>
                          <a:ea typeface="+mn-ea"/>
                          <a:cs typeface="+mn-cs"/>
                        </a:rPr>
                      </a:br>
                      <a:r>
                        <a:rPr lang="fr-FR" sz="1700" b="0" i="0" u="none" strike="noStrike" kern="1200" baseline="0" noProof="0" dirty="0" smtClean="0">
                          <a:solidFill>
                            <a:schemeClr val="dk1"/>
                          </a:solidFill>
                          <a:latin typeface="+mn-lt"/>
                          <a:ea typeface="+mn-ea"/>
                          <a:cs typeface="+mn-cs"/>
                        </a:rPr>
                        <a:t>2 Corinthiens 10.16 ; </a:t>
                      </a:r>
                      <a:br>
                        <a:rPr lang="fr-FR" sz="1700" b="0" i="0" u="none" strike="noStrike" kern="1200" baseline="0" noProof="0" dirty="0" smtClean="0">
                          <a:solidFill>
                            <a:schemeClr val="dk1"/>
                          </a:solidFill>
                          <a:latin typeface="+mn-lt"/>
                          <a:ea typeface="+mn-ea"/>
                          <a:cs typeface="+mn-cs"/>
                        </a:rPr>
                      </a:br>
                      <a:r>
                        <a:rPr lang="fr-FR" sz="1700" b="0" i="0" u="none" strike="noStrike" kern="1200" baseline="0" noProof="0" dirty="0" smtClean="0">
                          <a:solidFill>
                            <a:schemeClr val="dk1"/>
                          </a:solidFill>
                          <a:latin typeface="+mn-lt"/>
                          <a:ea typeface="+mn-ea"/>
                          <a:cs typeface="+mn-cs"/>
                        </a:rPr>
                        <a:t>Hébreux 2.2</a:t>
                      </a:r>
                      <a:endParaRPr lang="fr-FR" sz="1700" noProof="0" dirty="0"/>
                    </a:p>
                  </a:txBody>
                  <a:tcPr>
                    <a:solidFill>
                      <a:schemeClr val="bg1">
                        <a:lumMod val="85000"/>
                        <a:alpha val="65000"/>
                      </a:schemeClr>
                    </a:solidFill>
                  </a:tcPr>
                </a:tc>
              </a:tr>
              <a:tr h="868136">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FR" sz="1700" b="0" i="1" u="none" strike="noStrike" kern="1200" baseline="0" noProof="0" smtClean="0">
                          <a:solidFill>
                            <a:schemeClr val="dk1"/>
                          </a:solidFill>
                          <a:latin typeface="+mn-lt"/>
                          <a:ea typeface="+mn-ea"/>
                          <a:cs typeface="+mn-cs"/>
                        </a:rPr>
                        <a:t>Parábasis</a:t>
                      </a:r>
                      <a:endParaRPr lang="fr-FR" sz="1700" i="1" noProof="0"/>
                    </a:p>
                  </a:txBody>
                  <a:tcPr>
                    <a:solidFill>
                      <a:schemeClr val="bg1">
                        <a:lumMod val="85000"/>
                        <a:alpha val="65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FR" sz="1700" b="0" i="0" u="none" strike="noStrike" kern="1200" spc="-70" baseline="0" noProof="0" smtClean="0">
                          <a:solidFill>
                            <a:schemeClr val="dk1"/>
                          </a:solidFill>
                          <a:latin typeface="+mn-lt"/>
                          <a:ea typeface="+mn-ea"/>
                          <a:cs typeface="+mn-cs"/>
                        </a:rPr>
                        <a:t>Rupture délibérée de la loi, violation d’un commandement, pénétration dans une zone </a:t>
                      </a:r>
                      <a:br>
                        <a:rPr lang="fr-FR" sz="1700" b="0" i="0" u="none" strike="noStrike" kern="1200" spc="-70" baseline="0" noProof="0" smtClean="0">
                          <a:solidFill>
                            <a:schemeClr val="dk1"/>
                          </a:solidFill>
                          <a:latin typeface="+mn-lt"/>
                          <a:ea typeface="+mn-ea"/>
                          <a:cs typeface="+mn-cs"/>
                        </a:rPr>
                      </a:br>
                      <a:r>
                        <a:rPr lang="fr-FR" sz="1700" b="0" i="0" u="none" strike="noStrike" kern="1200" spc="-70" baseline="0" noProof="0" smtClean="0">
                          <a:solidFill>
                            <a:schemeClr val="dk1"/>
                          </a:solidFill>
                          <a:latin typeface="+mn-lt"/>
                          <a:ea typeface="+mn-ea"/>
                          <a:cs typeface="+mn-cs"/>
                        </a:rPr>
                        <a:t>défendue, traduite par transgression ou violation.”</a:t>
                      </a:r>
                      <a:endParaRPr lang="fr-FR" sz="1700" spc="-70" baseline="0" noProof="0"/>
                    </a:p>
                  </a:txBody>
                  <a:tcPr>
                    <a:solidFill>
                      <a:schemeClr val="bg1">
                        <a:lumMod val="85000"/>
                        <a:alpha val="65000"/>
                      </a:schemeClr>
                    </a:solidFill>
                  </a:tcPr>
                </a:tc>
                <a:tc>
                  <a:txBody>
                    <a:bodyPr/>
                    <a:lstStyle/>
                    <a:p>
                      <a:r>
                        <a:rPr lang="fr-FR" sz="1700" b="0" i="0" u="none" strike="noStrike" kern="1200" baseline="0" noProof="0" dirty="0" smtClean="0">
                          <a:solidFill>
                            <a:schemeClr val="dk1"/>
                          </a:solidFill>
                          <a:latin typeface="+mn-lt"/>
                          <a:ea typeface="+mn-ea"/>
                          <a:cs typeface="+mn-cs"/>
                        </a:rPr>
                        <a:t>Romains 4.15 ; </a:t>
                      </a:r>
                      <a:br>
                        <a:rPr lang="fr-FR" sz="1700" b="0" i="0" u="none" strike="noStrike" kern="1200" baseline="0" noProof="0" dirty="0" smtClean="0">
                          <a:solidFill>
                            <a:schemeClr val="dk1"/>
                          </a:solidFill>
                          <a:latin typeface="+mn-lt"/>
                          <a:ea typeface="+mn-ea"/>
                          <a:cs typeface="+mn-cs"/>
                        </a:rPr>
                      </a:br>
                      <a:r>
                        <a:rPr lang="fr-FR" sz="1700" b="0" i="0" u="none" strike="noStrike" kern="1200" baseline="0" noProof="0" dirty="0" smtClean="0">
                          <a:solidFill>
                            <a:schemeClr val="dk1"/>
                          </a:solidFill>
                          <a:latin typeface="+mn-lt"/>
                          <a:ea typeface="+mn-ea"/>
                          <a:cs typeface="+mn-cs"/>
                        </a:rPr>
                        <a:t>Galates 3.19 ; </a:t>
                      </a:r>
                      <a:br>
                        <a:rPr lang="fr-FR" sz="1700" b="0" i="0" u="none" strike="noStrike" kern="1200" baseline="0" noProof="0" dirty="0" smtClean="0">
                          <a:solidFill>
                            <a:schemeClr val="dk1"/>
                          </a:solidFill>
                          <a:latin typeface="+mn-lt"/>
                          <a:ea typeface="+mn-ea"/>
                          <a:cs typeface="+mn-cs"/>
                        </a:rPr>
                      </a:br>
                      <a:r>
                        <a:rPr lang="fr-FR" sz="1700" b="0" i="0" u="none" strike="noStrike" kern="1200" baseline="0" noProof="0" dirty="0" smtClean="0">
                          <a:solidFill>
                            <a:schemeClr val="dk1"/>
                          </a:solidFill>
                          <a:latin typeface="+mn-lt"/>
                          <a:ea typeface="+mn-ea"/>
                          <a:cs typeface="+mn-cs"/>
                        </a:rPr>
                        <a:t>Hébreux 2.2</a:t>
                      </a:r>
                      <a:endParaRPr lang="fr-FR" sz="1700" noProof="0" dirty="0"/>
                    </a:p>
                  </a:txBody>
                  <a:tcPr>
                    <a:solidFill>
                      <a:schemeClr val="bg1">
                        <a:lumMod val="85000"/>
                        <a:alpha val="65000"/>
                      </a:schemeClr>
                    </a:solidFill>
                  </a:tcPr>
                </a:tc>
              </a:tr>
              <a:tr h="691737">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FR" sz="1700" b="0" i="1" u="none" strike="noStrike" kern="1200" baseline="0" noProof="0" smtClean="0">
                          <a:solidFill>
                            <a:schemeClr val="dk1"/>
                          </a:solidFill>
                          <a:latin typeface="+mn-lt"/>
                          <a:ea typeface="+mn-ea"/>
                          <a:cs typeface="+mn-cs"/>
                        </a:rPr>
                        <a:t>Paráptoma</a:t>
                      </a:r>
                      <a:endParaRPr lang="fr-FR" sz="1700" i="1" noProof="0"/>
                    </a:p>
                  </a:txBody>
                  <a:tcPr>
                    <a:solidFill>
                      <a:schemeClr val="bg1">
                        <a:lumMod val="85000"/>
                        <a:alpha val="65000"/>
                      </a:schemeClr>
                    </a:solidFill>
                  </a:tcPr>
                </a:tc>
                <a:tc>
                  <a:txBody>
                    <a:bodyPr/>
                    <a:lstStyle/>
                    <a:p>
                      <a:r>
                        <a:rPr lang="fr-FR" sz="1700" b="0" i="0" u="none" strike="noStrike" kern="1200" baseline="0" noProof="0" smtClean="0">
                          <a:solidFill>
                            <a:schemeClr val="dk1"/>
                          </a:solidFill>
                          <a:latin typeface="+mn-lt"/>
                          <a:ea typeface="+mn-ea"/>
                          <a:cs typeface="+mn-cs"/>
                        </a:rPr>
                        <a:t>Faux pas ou chute, traduit par </a:t>
                      </a:r>
                      <a:br>
                        <a:rPr lang="fr-FR" sz="1700" b="0" i="0" u="none" strike="noStrike" kern="1200" baseline="0" noProof="0" smtClean="0">
                          <a:solidFill>
                            <a:schemeClr val="dk1"/>
                          </a:solidFill>
                          <a:latin typeface="+mn-lt"/>
                          <a:ea typeface="+mn-ea"/>
                          <a:cs typeface="+mn-cs"/>
                        </a:rPr>
                      </a:br>
                      <a:r>
                        <a:rPr lang="fr-FR" sz="1700" b="0" i="0" u="none" strike="noStrike" kern="1200" baseline="0" noProof="0" smtClean="0">
                          <a:solidFill>
                            <a:schemeClr val="dk1"/>
                          </a:solidFill>
                          <a:latin typeface="+mn-lt"/>
                          <a:ea typeface="+mn-ea"/>
                          <a:cs typeface="+mn-cs"/>
                        </a:rPr>
                        <a:t>offense, délit et chute.</a:t>
                      </a:r>
                      <a:endParaRPr lang="fr-FR" sz="1700" noProof="0"/>
                    </a:p>
                  </a:txBody>
                  <a:tcPr>
                    <a:solidFill>
                      <a:schemeClr val="bg1">
                        <a:lumMod val="85000"/>
                        <a:alpha val="65000"/>
                      </a:schemeClr>
                    </a:solidFill>
                  </a:tcPr>
                </a:tc>
                <a:tc>
                  <a:txBody>
                    <a:bodyPr/>
                    <a:lstStyle/>
                    <a:p>
                      <a:r>
                        <a:rPr lang="fr-FR" sz="1700" b="0" i="0" u="none" strike="noStrike" kern="1200" baseline="0" noProof="0" dirty="0" smtClean="0">
                          <a:solidFill>
                            <a:schemeClr val="dk1"/>
                          </a:solidFill>
                          <a:latin typeface="+mn-lt"/>
                          <a:ea typeface="+mn-ea"/>
                          <a:cs typeface="+mn-cs"/>
                        </a:rPr>
                        <a:t>Matthieu 6.4-15 ; </a:t>
                      </a:r>
                      <a:br>
                        <a:rPr lang="fr-FR" sz="1700" b="0" i="0" u="none" strike="noStrike" kern="1200" baseline="0" noProof="0" dirty="0" smtClean="0">
                          <a:solidFill>
                            <a:schemeClr val="dk1"/>
                          </a:solidFill>
                          <a:latin typeface="+mn-lt"/>
                          <a:ea typeface="+mn-ea"/>
                          <a:cs typeface="+mn-cs"/>
                        </a:rPr>
                      </a:br>
                      <a:r>
                        <a:rPr lang="fr-FR" sz="1700" b="0" i="0" u="none" strike="noStrike" kern="1200" baseline="0" noProof="0" dirty="0" smtClean="0">
                          <a:solidFill>
                            <a:schemeClr val="dk1"/>
                          </a:solidFill>
                          <a:latin typeface="+mn-lt"/>
                          <a:ea typeface="+mn-ea"/>
                          <a:cs typeface="+mn-cs"/>
                        </a:rPr>
                        <a:t>Romains 4.25 ; 5.15 et </a:t>
                      </a:r>
                    </a:p>
                    <a:p>
                      <a:r>
                        <a:rPr lang="fr-FR" sz="1700" b="0" i="0" u="none" strike="noStrike" kern="1200" baseline="0" noProof="0" dirty="0" smtClean="0">
                          <a:solidFill>
                            <a:schemeClr val="dk1"/>
                          </a:solidFill>
                          <a:latin typeface="+mn-lt"/>
                          <a:ea typeface="+mn-ea"/>
                          <a:cs typeface="+mn-cs"/>
                        </a:rPr>
                        <a:t>11.11-12</a:t>
                      </a:r>
                      <a:endParaRPr lang="fr-FR" sz="1700" noProof="0" dirty="0"/>
                    </a:p>
                  </a:txBody>
                  <a:tcPr>
                    <a:solidFill>
                      <a:schemeClr val="bg1">
                        <a:lumMod val="85000"/>
                        <a:alpha val="65000"/>
                      </a:schemeClr>
                    </a:solidFill>
                  </a:tcPr>
                </a:tc>
              </a:tr>
              <a:tr h="60769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FR" sz="1700" b="0" i="1" u="none" strike="noStrike" kern="1200" baseline="0" noProof="0" smtClean="0">
                          <a:solidFill>
                            <a:schemeClr val="dk1"/>
                          </a:solidFill>
                          <a:latin typeface="+mn-lt"/>
                          <a:ea typeface="+mn-ea"/>
                          <a:cs typeface="+mn-cs"/>
                        </a:rPr>
                        <a:t>Anomía</a:t>
                      </a:r>
                      <a:endParaRPr lang="fr-FR" sz="1700" i="1" noProof="0"/>
                    </a:p>
                  </a:txBody>
                  <a:tcPr>
                    <a:solidFill>
                      <a:schemeClr val="bg1">
                        <a:lumMod val="85000"/>
                        <a:alpha val="65000"/>
                      </a:schemeClr>
                    </a:solidFill>
                  </a:tcPr>
                </a:tc>
                <a:tc>
                  <a:txBody>
                    <a:bodyPr/>
                    <a:lstStyle/>
                    <a:p>
                      <a:r>
                        <a:rPr lang="fr-FR" sz="1700" b="0" i="0" u="none" strike="noStrike" kern="1200" baseline="0" noProof="0" smtClean="0">
                          <a:solidFill>
                            <a:schemeClr val="dk1"/>
                          </a:solidFill>
                          <a:latin typeface="+mn-lt"/>
                          <a:ea typeface="+mn-ea"/>
                          <a:cs typeface="+mn-cs"/>
                        </a:rPr>
                        <a:t>Infraction à la loi, traduite par méchanceté ou iniquité.</a:t>
                      </a:r>
                      <a:endParaRPr lang="fr-FR" sz="1700" noProof="0"/>
                    </a:p>
                  </a:txBody>
                  <a:tcPr>
                    <a:solidFill>
                      <a:schemeClr val="bg1">
                        <a:lumMod val="85000"/>
                        <a:alpha val="65000"/>
                      </a:schemeClr>
                    </a:solidFill>
                  </a:tcPr>
                </a:tc>
                <a:tc>
                  <a:txBody>
                    <a:bodyPr/>
                    <a:lstStyle/>
                    <a:p>
                      <a:r>
                        <a:rPr lang="fr-FR" sz="1700" b="0" i="0" u="none" strike="noStrike" kern="1200" baseline="0" noProof="0" dirty="0" smtClean="0">
                          <a:solidFill>
                            <a:schemeClr val="dk1"/>
                          </a:solidFill>
                          <a:latin typeface="+mn-lt"/>
                          <a:ea typeface="+mn-ea"/>
                          <a:cs typeface="+mn-cs"/>
                        </a:rPr>
                        <a:t>Matthieu 7.23 et 13.41 ; </a:t>
                      </a:r>
                      <a:br>
                        <a:rPr lang="fr-FR" sz="1700" b="0" i="0" u="none" strike="noStrike" kern="1200" baseline="0" noProof="0" dirty="0" smtClean="0">
                          <a:solidFill>
                            <a:schemeClr val="dk1"/>
                          </a:solidFill>
                          <a:latin typeface="+mn-lt"/>
                          <a:ea typeface="+mn-ea"/>
                          <a:cs typeface="+mn-cs"/>
                        </a:rPr>
                      </a:br>
                      <a:r>
                        <a:rPr lang="fr-FR" sz="1700" b="0" i="0" u="none" strike="noStrike" kern="1200" baseline="0" noProof="0" dirty="0" smtClean="0">
                          <a:solidFill>
                            <a:schemeClr val="dk1"/>
                          </a:solidFill>
                          <a:latin typeface="+mn-lt"/>
                          <a:ea typeface="+mn-ea"/>
                          <a:cs typeface="+mn-cs"/>
                        </a:rPr>
                        <a:t>Romains 4.7 ; 1 Jean 3.4</a:t>
                      </a:r>
                      <a:endParaRPr lang="fr-FR" sz="1700" noProof="0" dirty="0"/>
                    </a:p>
                  </a:txBody>
                  <a:tcPr>
                    <a:solidFill>
                      <a:schemeClr val="bg1">
                        <a:lumMod val="85000"/>
                        <a:alpha val="65000"/>
                      </a:schemeClr>
                    </a:solidFill>
                  </a:tcPr>
                </a:tc>
              </a:tr>
              <a:tr h="607695">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FR" sz="1700" b="0" i="1" u="none" strike="noStrike" kern="1200" baseline="0" noProof="0" smtClean="0">
                          <a:solidFill>
                            <a:schemeClr val="dk1"/>
                          </a:solidFill>
                          <a:latin typeface="+mn-lt"/>
                          <a:ea typeface="+mn-ea"/>
                          <a:cs typeface="+mn-cs"/>
                        </a:rPr>
                        <a:t>Adikía</a:t>
                      </a:r>
                      <a:endParaRPr lang="fr-FR" sz="1700" i="1" noProof="0"/>
                    </a:p>
                  </a:txBody>
                  <a:tcPr>
                    <a:solidFill>
                      <a:schemeClr val="bg1">
                        <a:lumMod val="85000"/>
                        <a:alpha val="65000"/>
                      </a:schemeClr>
                    </a:solidFill>
                  </a:tcPr>
                </a:tc>
                <a:tc>
                  <a:txBody>
                    <a:bodyPr/>
                    <a:lstStyle/>
                    <a:p>
                      <a:r>
                        <a:rPr lang="fr-FR" sz="1700" b="0" i="0" u="none" strike="noStrike" kern="1200" baseline="0" noProof="0" smtClean="0">
                          <a:solidFill>
                            <a:schemeClr val="dk1"/>
                          </a:solidFill>
                          <a:latin typeface="+mn-lt"/>
                          <a:ea typeface="+mn-ea"/>
                          <a:cs typeface="+mn-cs"/>
                        </a:rPr>
                        <a:t>Absence de justice, traduite par </a:t>
                      </a:r>
                      <a:br>
                        <a:rPr lang="fr-FR" sz="1700" b="0" i="0" u="none" strike="noStrike" kern="1200" baseline="0" noProof="0" smtClean="0">
                          <a:solidFill>
                            <a:schemeClr val="dk1"/>
                          </a:solidFill>
                          <a:latin typeface="+mn-lt"/>
                          <a:ea typeface="+mn-ea"/>
                          <a:cs typeface="+mn-cs"/>
                        </a:rPr>
                      </a:br>
                      <a:r>
                        <a:rPr lang="fr-FR" sz="1700" b="0" i="0" u="none" strike="noStrike" kern="1200" baseline="0" noProof="0" smtClean="0">
                          <a:solidFill>
                            <a:schemeClr val="dk1"/>
                          </a:solidFill>
                          <a:latin typeface="+mn-lt"/>
                          <a:ea typeface="+mn-ea"/>
                          <a:cs typeface="+mn-cs"/>
                        </a:rPr>
                        <a:t>impiété et méchanceté.</a:t>
                      </a:r>
                      <a:endParaRPr lang="fr-FR" sz="1700" noProof="0"/>
                    </a:p>
                  </a:txBody>
                  <a:tcPr>
                    <a:solidFill>
                      <a:schemeClr val="bg1">
                        <a:lumMod val="85000"/>
                        <a:alpha val="65000"/>
                      </a:schemeClr>
                    </a:solidFill>
                  </a:tcPr>
                </a:tc>
                <a:tc>
                  <a:txBody>
                    <a:bodyPr/>
                    <a:lstStyle/>
                    <a:p>
                      <a:r>
                        <a:rPr lang="fr-FR" sz="1700" b="0" i="0" u="none" strike="noStrike" kern="1200" spc="-30" baseline="0" noProof="0" dirty="0" smtClean="0">
                          <a:solidFill>
                            <a:schemeClr val="dk1"/>
                          </a:solidFill>
                          <a:latin typeface="+mn-lt"/>
                          <a:ea typeface="+mn-ea"/>
                          <a:cs typeface="+mn-cs"/>
                        </a:rPr>
                        <a:t>Romains 1.18-19 ; 2 Pierre 2.15 ; 1 Jean 5.7</a:t>
                      </a:r>
                      <a:endParaRPr lang="fr-FR" sz="1700" spc="-30" baseline="0" noProof="0" dirty="0"/>
                    </a:p>
                  </a:txBody>
                  <a:tcPr>
                    <a:solidFill>
                      <a:schemeClr val="bg1">
                        <a:lumMod val="85000"/>
                        <a:alpha val="65000"/>
                      </a:schemeClr>
                    </a:solidFill>
                  </a:tcPr>
                </a:tc>
              </a:tr>
            </a:tbl>
          </a:graphicData>
        </a:graphic>
      </p:graphicFrame>
    </p:spTree>
    <p:extLst>
      <p:ext uri="{BB962C8B-B14F-4D97-AF65-F5344CB8AC3E}">
        <p14:creationId xmlns:p14="http://schemas.microsoft.com/office/powerpoint/2010/main" val="40604810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725" name="Group 5"/>
          <p:cNvGrpSpPr>
            <a:grpSpLocks noChangeAspect="1"/>
          </p:cNvGrpSpPr>
          <p:nvPr/>
        </p:nvGrpSpPr>
        <p:grpSpPr bwMode="auto">
          <a:xfrm>
            <a:off x="537308" y="381000"/>
            <a:ext cx="8254999" cy="6072188"/>
            <a:chOff x="1500" y="771"/>
            <a:chExt cx="2716" cy="2719"/>
          </a:xfrm>
        </p:grpSpPr>
        <p:sp>
          <p:nvSpPr>
            <p:cNvPr id="30724" name="AutoShape 4"/>
            <p:cNvSpPr>
              <a:spLocks noChangeAspect="1" noChangeArrowheads="1" noTextEdit="1"/>
            </p:cNvSpPr>
            <p:nvPr/>
          </p:nvSpPr>
          <p:spPr bwMode="auto">
            <a:xfrm>
              <a:off x="1500" y="771"/>
              <a:ext cx="2716" cy="2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ES"/>
            </a:p>
          </p:txBody>
        </p:sp>
        <p:sp>
          <p:nvSpPr>
            <p:cNvPr id="30748" name="_s30748"/>
            <p:cNvSpPr>
              <a:spLocks noChangeShapeType="1"/>
            </p:cNvSpPr>
            <p:nvPr/>
          </p:nvSpPr>
          <p:spPr bwMode="auto">
            <a:xfrm flipH="1" flipV="1">
              <a:off x="2379" y="1472"/>
              <a:ext cx="319" cy="439"/>
            </a:xfrm>
            <a:prstGeom prst="line">
              <a:avLst/>
            </a:prstGeom>
            <a:noFill/>
            <a:ln w="28575">
              <a:solidFill>
                <a:schemeClr val="bg2"/>
              </a:solidFill>
              <a:round/>
              <a:headEnd/>
              <a:tailEnd/>
            </a:ln>
            <a:extLst>
              <a:ext uri="{909E8E84-426E-40dd-AFC4-6F175D3DCCD1}">
                <a14:hiddenFill xmlns:a14="http://schemas.microsoft.com/office/drawing/2010/main">
                  <a:noFill/>
                </a14:hiddenFill>
              </a:ext>
            </a:extLst>
          </p:spPr>
          <p:txBody>
            <a:bodyPr anchor="ctr"/>
            <a:lstStyle/>
            <a:p>
              <a:endParaRPr lang="es-ES"/>
            </a:p>
          </p:txBody>
        </p:sp>
        <p:sp>
          <p:nvSpPr>
            <p:cNvPr id="30747" name="_s30747"/>
            <p:cNvSpPr>
              <a:spLocks noChangeArrowheads="1"/>
            </p:cNvSpPr>
            <p:nvPr/>
          </p:nvSpPr>
          <p:spPr bwMode="auto">
            <a:xfrm>
              <a:off x="1948" y="982"/>
              <a:ext cx="545" cy="545"/>
            </a:xfrm>
            <a:prstGeom prst="rect">
              <a:avLst/>
            </a:prstGeom>
            <a:solidFill>
              <a:schemeClr val="bg1">
                <a:lumMod val="85000"/>
              </a:schemeClr>
            </a:solidFill>
            <a:ln w="9525">
              <a:solidFill>
                <a:schemeClr val="accent2">
                  <a:lumMod val="75000"/>
                </a:schemeClr>
              </a:solidFill>
              <a:miter lim="800000"/>
              <a:headEnd/>
              <a:tailEnd/>
            </a:ln>
            <a:effectLst/>
          </p:spPr>
          <p:txBody>
            <a:bodyPr wrap="none" lIns="131916" tIns="65957" rIns="131916" bIns="65957" anchor="ctr"/>
            <a:lstStyle/>
            <a:p>
              <a:pPr algn="ctr"/>
              <a:r>
                <a:rPr lang="fr-FR" sz="1900" dirty="0" smtClean="0"/>
                <a:t>Négligence </a:t>
              </a:r>
            </a:p>
            <a:p>
              <a:pPr algn="ctr"/>
              <a:r>
                <a:rPr lang="fr-FR" sz="1900" dirty="0" smtClean="0"/>
                <a:t>face aux </a:t>
              </a:r>
            </a:p>
            <a:p>
              <a:pPr algn="ctr"/>
              <a:r>
                <a:rPr lang="fr-FR" sz="1900" dirty="0" smtClean="0"/>
                <a:t>devoirs</a:t>
              </a:r>
              <a:endParaRPr lang="fr-FR" sz="1900" dirty="0"/>
            </a:p>
          </p:txBody>
        </p:sp>
        <p:sp>
          <p:nvSpPr>
            <p:cNvPr id="30746" name="_s30746"/>
            <p:cNvSpPr>
              <a:spLocks noChangeShapeType="1"/>
            </p:cNvSpPr>
            <p:nvPr/>
          </p:nvSpPr>
          <p:spPr bwMode="auto">
            <a:xfrm flipH="1" flipV="1">
              <a:off x="2084" y="1879"/>
              <a:ext cx="516" cy="168"/>
            </a:xfrm>
            <a:prstGeom prst="line">
              <a:avLst/>
            </a:prstGeom>
            <a:noFill/>
            <a:ln w="28575">
              <a:solidFill>
                <a:schemeClr val="bg2"/>
              </a:solidFill>
              <a:round/>
              <a:headEnd/>
              <a:tailEnd/>
            </a:ln>
            <a:extLst>
              <a:ext uri="{909E8E84-426E-40dd-AFC4-6F175D3DCCD1}">
                <a14:hiddenFill xmlns:a14="http://schemas.microsoft.com/office/drawing/2010/main">
                  <a:noFill/>
                </a14:hiddenFill>
              </a:ext>
            </a:extLst>
          </p:spPr>
          <p:txBody>
            <a:bodyPr anchor="ctr"/>
            <a:lstStyle/>
            <a:p>
              <a:endParaRPr lang="es-ES"/>
            </a:p>
          </p:txBody>
        </p:sp>
        <p:sp>
          <p:nvSpPr>
            <p:cNvPr id="30745" name="_s30745"/>
            <p:cNvSpPr>
              <a:spLocks noChangeArrowheads="1"/>
            </p:cNvSpPr>
            <p:nvPr/>
          </p:nvSpPr>
          <p:spPr bwMode="auto">
            <a:xfrm>
              <a:off x="1555" y="1585"/>
              <a:ext cx="545" cy="545"/>
            </a:xfrm>
            <a:prstGeom prst="rect">
              <a:avLst/>
            </a:prstGeom>
            <a:solidFill>
              <a:schemeClr val="bg1">
                <a:lumMod val="85000"/>
              </a:schemeClr>
            </a:solidFill>
            <a:ln w="9525">
              <a:solidFill>
                <a:schemeClr val="accent2">
                  <a:lumMod val="75000"/>
                </a:schemeClr>
              </a:solidFill>
              <a:miter lim="800000"/>
              <a:headEnd/>
              <a:tailEnd/>
            </a:ln>
            <a:effectLst/>
          </p:spPr>
          <p:txBody>
            <a:bodyPr wrap="none" lIns="131916" tIns="65957" rIns="131916" bIns="65957" anchor="ctr"/>
            <a:lstStyle/>
            <a:p>
              <a:pPr algn="ctr"/>
              <a:r>
                <a:rPr lang="fr-FR" sz="1900" dirty="0" smtClean="0"/>
                <a:t>Contamination </a:t>
              </a:r>
            </a:p>
            <a:p>
              <a:pPr algn="ctr"/>
              <a:r>
                <a:rPr lang="fr-FR" sz="1900" dirty="0" smtClean="0"/>
                <a:t>et culpabilité</a:t>
              </a:r>
              <a:endParaRPr lang="fr-FR" sz="1900" dirty="0"/>
            </a:p>
          </p:txBody>
        </p:sp>
        <p:sp>
          <p:nvSpPr>
            <p:cNvPr id="30744" name="_s30744"/>
            <p:cNvSpPr>
              <a:spLocks noChangeShapeType="1"/>
            </p:cNvSpPr>
            <p:nvPr/>
          </p:nvSpPr>
          <p:spPr bwMode="auto">
            <a:xfrm flipH="1">
              <a:off x="2084" y="2215"/>
              <a:ext cx="517" cy="167"/>
            </a:xfrm>
            <a:prstGeom prst="line">
              <a:avLst/>
            </a:prstGeom>
            <a:noFill/>
            <a:ln w="28575">
              <a:solidFill>
                <a:schemeClr val="bg2"/>
              </a:solidFill>
              <a:round/>
              <a:headEnd/>
              <a:tailEnd/>
            </a:ln>
            <a:extLst>
              <a:ext uri="{909E8E84-426E-40dd-AFC4-6F175D3DCCD1}">
                <a14:hiddenFill xmlns:a14="http://schemas.microsoft.com/office/drawing/2010/main">
                  <a:noFill/>
                </a14:hiddenFill>
              </a:ext>
            </a:extLst>
          </p:spPr>
          <p:txBody>
            <a:bodyPr anchor="ctr"/>
            <a:lstStyle/>
            <a:p>
              <a:endParaRPr lang="es-ES"/>
            </a:p>
          </p:txBody>
        </p:sp>
        <p:sp>
          <p:nvSpPr>
            <p:cNvPr id="30743" name="_s30743"/>
            <p:cNvSpPr>
              <a:spLocks noChangeArrowheads="1"/>
            </p:cNvSpPr>
            <p:nvPr/>
          </p:nvSpPr>
          <p:spPr bwMode="auto">
            <a:xfrm>
              <a:off x="1556" y="2195"/>
              <a:ext cx="545" cy="545"/>
            </a:xfrm>
            <a:prstGeom prst="rect">
              <a:avLst/>
            </a:prstGeom>
            <a:solidFill>
              <a:schemeClr val="bg1">
                <a:lumMod val="85000"/>
              </a:schemeClr>
            </a:solidFill>
            <a:ln w="9525">
              <a:solidFill>
                <a:schemeClr val="accent2">
                  <a:lumMod val="75000"/>
                </a:schemeClr>
              </a:solidFill>
              <a:miter lim="800000"/>
              <a:headEnd/>
              <a:tailEnd/>
            </a:ln>
            <a:effectLst/>
          </p:spPr>
          <p:txBody>
            <a:bodyPr wrap="none" lIns="131916" tIns="65957" rIns="131916" bIns="65957" anchor="ctr"/>
            <a:lstStyle/>
            <a:p>
              <a:pPr algn="ctr"/>
              <a:r>
                <a:rPr lang="fr-FR" sz="1900" dirty="0" smtClean="0"/>
                <a:t>Une force </a:t>
              </a:r>
            </a:p>
            <a:p>
              <a:pPr algn="ctr"/>
              <a:r>
                <a:rPr lang="fr-FR" sz="1900" dirty="0" smtClean="0"/>
                <a:t>asservissante</a:t>
              </a:r>
              <a:endParaRPr lang="fr-FR" sz="1900" dirty="0"/>
            </a:p>
          </p:txBody>
        </p:sp>
        <p:sp>
          <p:nvSpPr>
            <p:cNvPr id="30742" name="_s30742"/>
            <p:cNvSpPr>
              <a:spLocks noChangeShapeType="1"/>
            </p:cNvSpPr>
            <p:nvPr/>
          </p:nvSpPr>
          <p:spPr bwMode="auto">
            <a:xfrm flipH="1">
              <a:off x="2344" y="2350"/>
              <a:ext cx="356" cy="498"/>
            </a:xfrm>
            <a:prstGeom prst="line">
              <a:avLst/>
            </a:prstGeom>
            <a:noFill/>
            <a:ln w="28575">
              <a:solidFill>
                <a:schemeClr val="bg2"/>
              </a:solidFill>
              <a:round/>
              <a:headEnd/>
              <a:tailEnd/>
            </a:ln>
            <a:extLst>
              <a:ext uri="{909E8E84-426E-40dd-AFC4-6F175D3DCCD1}">
                <a14:hiddenFill xmlns:a14="http://schemas.microsoft.com/office/drawing/2010/main">
                  <a:noFill/>
                </a14:hiddenFill>
              </a:ext>
            </a:extLst>
          </p:spPr>
          <p:txBody>
            <a:bodyPr anchor="ctr"/>
            <a:lstStyle/>
            <a:p>
              <a:endParaRPr lang="es-ES"/>
            </a:p>
          </p:txBody>
        </p:sp>
        <p:sp>
          <p:nvSpPr>
            <p:cNvPr id="30741" name="_s30741"/>
            <p:cNvSpPr>
              <a:spLocks noChangeArrowheads="1"/>
            </p:cNvSpPr>
            <p:nvPr/>
          </p:nvSpPr>
          <p:spPr bwMode="auto">
            <a:xfrm>
              <a:off x="1951" y="2806"/>
              <a:ext cx="545" cy="545"/>
            </a:xfrm>
            <a:prstGeom prst="rect">
              <a:avLst/>
            </a:prstGeom>
            <a:solidFill>
              <a:schemeClr val="bg1">
                <a:lumMod val="85000"/>
              </a:schemeClr>
            </a:solidFill>
            <a:ln w="9525">
              <a:solidFill>
                <a:schemeClr val="accent2">
                  <a:lumMod val="75000"/>
                </a:schemeClr>
              </a:solidFill>
              <a:miter lim="800000"/>
              <a:headEnd/>
              <a:tailEnd/>
            </a:ln>
            <a:effectLst/>
          </p:spPr>
          <p:txBody>
            <a:bodyPr wrap="none" lIns="131916" tIns="65957" rIns="131916" bIns="65957" anchor="ctr"/>
            <a:lstStyle/>
            <a:p>
              <a:pPr algn="ctr"/>
              <a:r>
                <a:rPr lang="fr-FR" sz="1900" dirty="0" smtClean="0"/>
                <a:t>Égoïsme et </a:t>
              </a:r>
            </a:p>
            <a:p>
              <a:pPr algn="ctr"/>
              <a:r>
                <a:rPr lang="fr-FR" sz="1900" dirty="0" smtClean="0"/>
                <a:t>orgueil</a:t>
              </a:r>
              <a:endParaRPr lang="fr-FR" sz="1900" dirty="0"/>
            </a:p>
          </p:txBody>
        </p:sp>
        <p:sp>
          <p:nvSpPr>
            <p:cNvPr id="30740" name="_s30740"/>
            <p:cNvSpPr>
              <a:spLocks noChangeShapeType="1"/>
            </p:cNvSpPr>
            <p:nvPr/>
          </p:nvSpPr>
          <p:spPr bwMode="auto">
            <a:xfrm>
              <a:off x="2859" y="2401"/>
              <a:ext cx="1" cy="543"/>
            </a:xfrm>
            <a:prstGeom prst="line">
              <a:avLst/>
            </a:prstGeom>
            <a:noFill/>
            <a:ln w="28575">
              <a:solidFill>
                <a:schemeClr val="bg2"/>
              </a:solidFill>
              <a:round/>
              <a:headEnd/>
              <a:tailEnd/>
            </a:ln>
            <a:extLst>
              <a:ext uri="{909E8E84-426E-40dd-AFC4-6F175D3DCCD1}">
                <a14:hiddenFill xmlns:a14="http://schemas.microsoft.com/office/drawing/2010/main">
                  <a:noFill/>
                </a14:hiddenFill>
              </a:ext>
            </a:extLst>
          </p:spPr>
          <p:txBody>
            <a:bodyPr anchor="ctr"/>
            <a:lstStyle/>
            <a:p>
              <a:endParaRPr lang="es-ES"/>
            </a:p>
          </p:txBody>
        </p:sp>
        <p:sp>
          <p:nvSpPr>
            <p:cNvPr id="30739" name="_s30739"/>
            <p:cNvSpPr>
              <a:spLocks noChangeArrowheads="1"/>
            </p:cNvSpPr>
            <p:nvPr/>
          </p:nvSpPr>
          <p:spPr bwMode="auto">
            <a:xfrm>
              <a:off x="2588" y="2942"/>
              <a:ext cx="545" cy="545"/>
            </a:xfrm>
            <a:prstGeom prst="rect">
              <a:avLst/>
            </a:prstGeom>
            <a:solidFill>
              <a:schemeClr val="bg1">
                <a:lumMod val="85000"/>
              </a:schemeClr>
            </a:solidFill>
            <a:ln w="9525">
              <a:solidFill>
                <a:schemeClr val="accent2">
                  <a:lumMod val="75000"/>
                </a:schemeClr>
              </a:solidFill>
              <a:miter lim="800000"/>
              <a:headEnd/>
              <a:tailEnd/>
            </a:ln>
            <a:effectLst/>
          </p:spPr>
          <p:txBody>
            <a:bodyPr wrap="none" lIns="131916" tIns="65957" rIns="131916" bIns="65957" anchor="ctr"/>
            <a:lstStyle/>
            <a:p>
              <a:pPr algn="ctr"/>
              <a:r>
                <a:rPr lang="en-US" sz="1900" dirty="0"/>
                <a:t>Transgression</a:t>
              </a:r>
            </a:p>
          </p:txBody>
        </p:sp>
        <p:sp>
          <p:nvSpPr>
            <p:cNvPr id="30738" name="_s30738"/>
            <p:cNvSpPr>
              <a:spLocks noChangeShapeType="1"/>
            </p:cNvSpPr>
            <p:nvPr/>
          </p:nvSpPr>
          <p:spPr bwMode="auto">
            <a:xfrm>
              <a:off x="3019" y="2349"/>
              <a:ext cx="362" cy="499"/>
            </a:xfrm>
            <a:prstGeom prst="line">
              <a:avLst/>
            </a:prstGeom>
            <a:noFill/>
            <a:ln w="28575">
              <a:solidFill>
                <a:schemeClr val="bg2"/>
              </a:solidFill>
              <a:round/>
              <a:headEnd/>
              <a:tailEnd/>
            </a:ln>
            <a:extLst>
              <a:ext uri="{909E8E84-426E-40dd-AFC4-6F175D3DCCD1}">
                <a14:hiddenFill xmlns:a14="http://schemas.microsoft.com/office/drawing/2010/main">
                  <a:noFill/>
                </a14:hiddenFill>
              </a:ext>
            </a:extLst>
          </p:spPr>
          <p:txBody>
            <a:bodyPr anchor="ctr"/>
            <a:lstStyle/>
            <a:p>
              <a:endParaRPr lang="es-ES"/>
            </a:p>
          </p:txBody>
        </p:sp>
        <p:sp>
          <p:nvSpPr>
            <p:cNvPr id="30737" name="_s30737"/>
            <p:cNvSpPr>
              <a:spLocks noChangeArrowheads="1"/>
            </p:cNvSpPr>
            <p:nvPr/>
          </p:nvSpPr>
          <p:spPr bwMode="auto">
            <a:xfrm>
              <a:off x="3225" y="2804"/>
              <a:ext cx="545" cy="545"/>
            </a:xfrm>
            <a:prstGeom prst="rect">
              <a:avLst/>
            </a:prstGeom>
            <a:solidFill>
              <a:schemeClr val="bg1">
                <a:lumMod val="85000"/>
              </a:schemeClr>
            </a:solidFill>
            <a:ln w="9525">
              <a:solidFill>
                <a:schemeClr val="accent2">
                  <a:lumMod val="75000"/>
                </a:schemeClr>
              </a:solidFill>
              <a:miter lim="800000"/>
              <a:headEnd/>
              <a:tailEnd/>
            </a:ln>
            <a:effectLst/>
          </p:spPr>
          <p:txBody>
            <a:bodyPr wrap="none" lIns="131916" tIns="65957" rIns="131916" bIns="65957" anchor="ctr"/>
            <a:lstStyle/>
            <a:p>
              <a:pPr algn="ctr"/>
              <a:r>
                <a:rPr lang="fr-FR" sz="1900" dirty="0" smtClean="0"/>
                <a:t>Une cible </a:t>
              </a:r>
            </a:p>
            <a:p>
              <a:pPr algn="ctr"/>
              <a:r>
                <a:rPr lang="fr-FR" sz="1900" dirty="0" smtClean="0"/>
                <a:t>marquée</a:t>
              </a:r>
              <a:endParaRPr lang="fr-FR" sz="1900" dirty="0"/>
            </a:p>
          </p:txBody>
        </p:sp>
        <p:sp>
          <p:nvSpPr>
            <p:cNvPr id="30736" name="_s30736"/>
            <p:cNvSpPr>
              <a:spLocks noChangeShapeType="1"/>
            </p:cNvSpPr>
            <p:nvPr/>
          </p:nvSpPr>
          <p:spPr bwMode="auto">
            <a:xfrm>
              <a:off x="3117" y="2213"/>
              <a:ext cx="515" cy="168"/>
            </a:xfrm>
            <a:prstGeom prst="line">
              <a:avLst/>
            </a:prstGeom>
            <a:noFill/>
            <a:ln w="28575">
              <a:solidFill>
                <a:schemeClr val="bg2"/>
              </a:solidFill>
              <a:round/>
              <a:headEnd/>
              <a:tailEnd/>
            </a:ln>
            <a:extLst>
              <a:ext uri="{909E8E84-426E-40dd-AFC4-6F175D3DCCD1}">
                <a14:hiddenFill xmlns:a14="http://schemas.microsoft.com/office/drawing/2010/main">
                  <a:noFill/>
                </a14:hiddenFill>
              </a:ext>
            </a:extLst>
          </p:spPr>
          <p:txBody>
            <a:bodyPr anchor="ctr"/>
            <a:lstStyle/>
            <a:p>
              <a:endParaRPr lang="es-ES"/>
            </a:p>
          </p:txBody>
        </p:sp>
        <p:sp>
          <p:nvSpPr>
            <p:cNvPr id="30735" name="_s30735"/>
            <p:cNvSpPr>
              <a:spLocks noChangeArrowheads="1"/>
            </p:cNvSpPr>
            <p:nvPr/>
          </p:nvSpPr>
          <p:spPr bwMode="auto">
            <a:xfrm>
              <a:off x="3618" y="2192"/>
              <a:ext cx="545" cy="545"/>
            </a:xfrm>
            <a:prstGeom prst="rect">
              <a:avLst/>
            </a:prstGeom>
            <a:solidFill>
              <a:schemeClr val="bg1">
                <a:lumMod val="85000"/>
              </a:schemeClr>
            </a:solidFill>
            <a:ln w="9525">
              <a:solidFill>
                <a:schemeClr val="accent2">
                  <a:lumMod val="75000"/>
                </a:schemeClr>
              </a:solidFill>
              <a:miter lim="800000"/>
              <a:headEnd/>
              <a:tailEnd/>
            </a:ln>
            <a:effectLst/>
          </p:spPr>
          <p:txBody>
            <a:bodyPr wrap="none" lIns="131916" tIns="65957" rIns="131916" bIns="65957" anchor="ctr"/>
            <a:lstStyle/>
            <a:p>
              <a:pPr algn="ctr"/>
              <a:r>
                <a:rPr lang="fr-FR" sz="1900" dirty="0" smtClean="0"/>
                <a:t>Un type précis </a:t>
              </a:r>
            </a:p>
            <a:p>
              <a:pPr algn="ctr"/>
              <a:r>
                <a:rPr lang="fr-FR" sz="1900" dirty="0" smtClean="0"/>
                <a:t>de mal </a:t>
              </a:r>
              <a:endParaRPr lang="fr-FR" sz="1900" dirty="0"/>
            </a:p>
          </p:txBody>
        </p:sp>
        <p:sp>
          <p:nvSpPr>
            <p:cNvPr id="30732" name="_s30732"/>
            <p:cNvSpPr>
              <a:spLocks noChangeShapeType="1"/>
            </p:cNvSpPr>
            <p:nvPr/>
          </p:nvSpPr>
          <p:spPr bwMode="auto">
            <a:xfrm flipV="1">
              <a:off x="3116" y="1878"/>
              <a:ext cx="516" cy="167"/>
            </a:xfrm>
            <a:prstGeom prst="line">
              <a:avLst/>
            </a:prstGeom>
            <a:noFill/>
            <a:ln w="28575">
              <a:solidFill>
                <a:schemeClr val="bg2"/>
              </a:solidFill>
              <a:round/>
              <a:headEnd/>
              <a:tailEnd/>
            </a:ln>
            <a:extLst>
              <a:ext uri="{909E8E84-426E-40dd-AFC4-6F175D3DCCD1}">
                <a14:hiddenFill xmlns:a14="http://schemas.microsoft.com/office/drawing/2010/main">
                  <a:noFill/>
                </a14:hiddenFill>
              </a:ext>
            </a:extLst>
          </p:spPr>
          <p:txBody>
            <a:bodyPr anchor="ctr"/>
            <a:lstStyle/>
            <a:p>
              <a:endParaRPr lang="es-ES"/>
            </a:p>
          </p:txBody>
        </p:sp>
        <p:sp>
          <p:nvSpPr>
            <p:cNvPr id="30731" name="_s30731"/>
            <p:cNvSpPr>
              <a:spLocks noChangeArrowheads="1"/>
            </p:cNvSpPr>
            <p:nvPr/>
          </p:nvSpPr>
          <p:spPr bwMode="auto">
            <a:xfrm>
              <a:off x="3618" y="1577"/>
              <a:ext cx="545" cy="545"/>
            </a:xfrm>
            <a:prstGeom prst="rect">
              <a:avLst/>
            </a:prstGeom>
            <a:solidFill>
              <a:schemeClr val="bg1">
                <a:lumMod val="85000"/>
              </a:schemeClr>
            </a:solidFill>
            <a:ln w="9525">
              <a:solidFill>
                <a:schemeClr val="accent2">
                  <a:lumMod val="75000"/>
                </a:schemeClr>
              </a:solidFill>
              <a:miter lim="800000"/>
              <a:headEnd/>
              <a:tailEnd/>
            </a:ln>
            <a:effectLst/>
          </p:spPr>
          <p:txBody>
            <a:bodyPr wrap="none" lIns="131916" tIns="65957" rIns="131916" bIns="65957" anchor="ctr"/>
            <a:lstStyle/>
            <a:p>
              <a:pPr algn="ctr"/>
              <a:r>
                <a:rPr lang="fr-FR" sz="1900" dirty="0" smtClean="0"/>
                <a:t>Un état</a:t>
              </a:r>
              <a:endParaRPr lang="fr-FR" sz="1900" dirty="0"/>
            </a:p>
          </p:txBody>
        </p:sp>
        <p:sp>
          <p:nvSpPr>
            <p:cNvPr id="30730" name="_s30730"/>
            <p:cNvSpPr>
              <a:spLocks noChangeShapeType="1"/>
            </p:cNvSpPr>
            <p:nvPr/>
          </p:nvSpPr>
          <p:spPr bwMode="auto">
            <a:xfrm flipV="1">
              <a:off x="3017" y="1472"/>
              <a:ext cx="319" cy="438"/>
            </a:xfrm>
            <a:prstGeom prst="line">
              <a:avLst/>
            </a:prstGeom>
            <a:noFill/>
            <a:ln w="28575">
              <a:solidFill>
                <a:schemeClr val="bg2"/>
              </a:solidFill>
              <a:round/>
              <a:headEnd/>
              <a:tailEnd/>
            </a:ln>
            <a:extLst>
              <a:ext uri="{909E8E84-426E-40dd-AFC4-6F175D3DCCD1}">
                <a14:hiddenFill xmlns:a14="http://schemas.microsoft.com/office/drawing/2010/main">
                  <a:noFill/>
                </a14:hiddenFill>
              </a:ext>
            </a:extLst>
          </p:spPr>
          <p:txBody>
            <a:bodyPr anchor="ctr"/>
            <a:lstStyle/>
            <a:p>
              <a:endParaRPr lang="es-ES"/>
            </a:p>
          </p:txBody>
        </p:sp>
        <p:sp>
          <p:nvSpPr>
            <p:cNvPr id="30729" name="_s30729"/>
            <p:cNvSpPr>
              <a:spLocks noChangeArrowheads="1"/>
            </p:cNvSpPr>
            <p:nvPr/>
          </p:nvSpPr>
          <p:spPr bwMode="auto">
            <a:xfrm>
              <a:off x="3224" y="980"/>
              <a:ext cx="545" cy="545"/>
            </a:xfrm>
            <a:prstGeom prst="rect">
              <a:avLst/>
            </a:prstGeom>
            <a:solidFill>
              <a:schemeClr val="bg1">
                <a:lumMod val="85000"/>
              </a:schemeClr>
            </a:solidFill>
            <a:ln w="9525">
              <a:solidFill>
                <a:schemeClr val="accent2">
                  <a:lumMod val="75000"/>
                </a:schemeClr>
              </a:solidFill>
              <a:miter lim="800000"/>
              <a:headEnd/>
              <a:tailEnd/>
            </a:ln>
            <a:effectLst/>
          </p:spPr>
          <p:txBody>
            <a:bodyPr wrap="none" lIns="131916" tIns="65957" rIns="131916" bIns="65957" anchor="ctr"/>
            <a:lstStyle/>
            <a:p>
              <a:pPr algn="ctr"/>
              <a:r>
                <a:rPr lang="fr-FR" sz="1900" dirty="0" smtClean="0"/>
                <a:t>Une relation </a:t>
              </a:r>
            </a:p>
            <a:p>
              <a:pPr algn="ctr"/>
              <a:r>
                <a:rPr lang="fr-FR" sz="1900" dirty="0" smtClean="0"/>
                <a:t>terminée</a:t>
              </a:r>
              <a:endParaRPr lang="fr-FR" sz="1900" dirty="0"/>
            </a:p>
          </p:txBody>
        </p:sp>
        <p:sp>
          <p:nvSpPr>
            <p:cNvPr id="30728" name="_s30728"/>
            <p:cNvSpPr>
              <a:spLocks noChangeShapeType="1"/>
            </p:cNvSpPr>
            <p:nvPr/>
          </p:nvSpPr>
          <p:spPr bwMode="auto">
            <a:xfrm flipV="1">
              <a:off x="2858" y="1317"/>
              <a:ext cx="0" cy="542"/>
            </a:xfrm>
            <a:prstGeom prst="line">
              <a:avLst/>
            </a:prstGeom>
            <a:noFill/>
            <a:ln w="28575">
              <a:solidFill>
                <a:schemeClr val="bg2"/>
              </a:solidFill>
              <a:round/>
              <a:headEnd/>
              <a:tailEnd/>
            </a:ln>
            <a:extLst>
              <a:ext uri="{909E8E84-426E-40dd-AFC4-6F175D3DCCD1}">
                <a14:hiddenFill xmlns:a14="http://schemas.microsoft.com/office/drawing/2010/main">
                  <a:noFill/>
                </a14:hiddenFill>
              </a:ext>
            </a:extLst>
          </p:spPr>
          <p:txBody>
            <a:bodyPr anchor="ctr"/>
            <a:lstStyle/>
            <a:p>
              <a:endParaRPr lang="es-ES"/>
            </a:p>
          </p:txBody>
        </p:sp>
        <p:sp>
          <p:nvSpPr>
            <p:cNvPr id="30727" name="_s30727"/>
            <p:cNvSpPr>
              <a:spLocks noChangeArrowheads="1"/>
            </p:cNvSpPr>
            <p:nvPr/>
          </p:nvSpPr>
          <p:spPr bwMode="auto">
            <a:xfrm>
              <a:off x="2586" y="773"/>
              <a:ext cx="545" cy="545"/>
            </a:xfrm>
            <a:prstGeom prst="rect">
              <a:avLst/>
            </a:prstGeom>
            <a:solidFill>
              <a:schemeClr val="bg1">
                <a:lumMod val="85000"/>
              </a:schemeClr>
            </a:solidFill>
            <a:ln w="9525">
              <a:solidFill>
                <a:schemeClr val="accent2">
                  <a:lumMod val="75000"/>
                </a:schemeClr>
              </a:solidFill>
              <a:miter lim="800000"/>
              <a:headEnd/>
              <a:tailEnd/>
            </a:ln>
            <a:effectLst/>
          </p:spPr>
          <p:txBody>
            <a:bodyPr wrap="none" lIns="131916" tIns="65957" rIns="131916" bIns="65957" anchor="ctr"/>
            <a:lstStyle/>
            <a:p>
              <a:pPr algn="ctr"/>
              <a:r>
                <a:rPr lang="fr-FR" sz="1900" dirty="0" smtClean="0"/>
                <a:t>Rébellion </a:t>
              </a:r>
            </a:p>
            <a:p>
              <a:pPr algn="ctr"/>
              <a:r>
                <a:rPr lang="fr-FR" sz="1900" dirty="0" smtClean="0"/>
                <a:t>contre Dieu</a:t>
              </a:r>
              <a:endParaRPr lang="fr-FR" sz="1900" dirty="0"/>
            </a:p>
          </p:txBody>
        </p:sp>
        <p:sp>
          <p:nvSpPr>
            <p:cNvPr id="30726" name="_s30726"/>
            <p:cNvSpPr>
              <a:spLocks noChangeArrowheads="1"/>
            </p:cNvSpPr>
            <p:nvPr/>
          </p:nvSpPr>
          <p:spPr bwMode="auto">
            <a:xfrm>
              <a:off x="2586" y="1859"/>
              <a:ext cx="545" cy="545"/>
            </a:xfrm>
            <a:prstGeom prst="rect">
              <a:avLst/>
            </a:prstGeom>
            <a:solidFill>
              <a:schemeClr val="bg1">
                <a:lumMod val="85000"/>
              </a:schemeClr>
            </a:solidFill>
            <a:ln w="9525">
              <a:solidFill>
                <a:schemeClr val="accent2">
                  <a:lumMod val="75000"/>
                </a:schemeClr>
              </a:solidFill>
              <a:miter lim="800000"/>
              <a:headEnd/>
              <a:tailEnd/>
            </a:ln>
            <a:effectLst/>
          </p:spPr>
          <p:txBody>
            <a:bodyPr wrap="none" lIns="131916" tIns="65957" rIns="131916" bIns="65957" anchor="ctr"/>
            <a:lstStyle/>
            <a:p>
              <a:pPr algn="ctr"/>
              <a:r>
                <a:rPr lang="es-MX" sz="2600" b="1" dirty="0"/>
                <a:t>PÉCHÉ</a:t>
              </a:r>
              <a:endParaRPr lang="es-ES" sz="2600" b="1" dirty="0"/>
            </a:p>
          </p:txBody>
        </p:sp>
      </p:grpSp>
      <p:sp>
        <p:nvSpPr>
          <p:cNvPr id="25"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145451609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3928</TotalTime>
  <Words>2147</Words>
  <Application>Microsoft Macintosh PowerPoint</Application>
  <PresentationFormat>Presentación en pantalla (4:3)</PresentationFormat>
  <Paragraphs>205</Paragraphs>
  <Slides>31</Slides>
  <Notes>0</Notes>
  <HiddenSlides>0</HiddenSlides>
  <MMClips>0</MMClips>
  <ScaleCrop>false</ScaleCrop>
  <HeadingPairs>
    <vt:vector size="4" baseType="variant">
      <vt:variant>
        <vt:lpstr>Tema</vt:lpstr>
      </vt:variant>
      <vt:variant>
        <vt:i4>1</vt:i4>
      </vt:variant>
      <vt:variant>
        <vt:lpstr>Títulos de diapositiva</vt:lpstr>
      </vt:variant>
      <vt:variant>
        <vt:i4>31</vt:i4>
      </vt:variant>
    </vt:vector>
  </HeadingPairs>
  <TitlesOfParts>
    <vt:vector size="32" baseType="lpstr">
      <vt:lpstr>Tema de Office</vt:lpstr>
      <vt:lpstr>Presentación de PowerPoint</vt:lpstr>
      <vt:lpstr>Dieu peut-il changer ma vie ?</vt:lpstr>
      <vt:lpstr>« J'ai une bête sauvage en moi »</vt:lpstr>
      <vt:lpstr>« J'ai une bête sauvage en moi »</vt:lpstr>
      <vt:lpstr>QU'EST-CE QUE LE PÉCHÉ ?</vt:lpstr>
      <vt:lpstr>Qu'est-ce que le péché ?</vt:lpstr>
      <vt:lpstr>Termes bibliques utilisés pour le mot « péché » dans l'Ancien Testament (Hébreu)</vt:lpstr>
      <vt:lpstr>Termes bibliques utilisés pour le mot  « péché » dans le Nouveau Testament (Grec)</vt:lpstr>
      <vt:lpstr>Presentación de PowerPoint</vt:lpstr>
      <vt:lpstr>Retour à Éden</vt:lpstr>
      <vt:lpstr>La volonté d'être pareil à Dieu</vt:lpstr>
      <vt:lpstr>UNE NATURE PÉCHERESSE</vt:lpstr>
      <vt:lpstr>Une tendance au mal</vt:lpstr>
      <vt:lpstr>Une nature pécheresse</vt:lpstr>
      <vt:lpstr>Jésus crée en nous une  nouvelle nature</vt:lpstr>
      <vt:lpstr>Le combat entre deux natures : comment se nourrissent-elles ?</vt:lpstr>
      <vt:lpstr>L'importance d'une vie de prière quotidienne</vt:lpstr>
      <vt:lpstr>1. Reniez-vous</vt:lpstr>
      <vt:lpstr>2. Prenez votre croix</vt:lpstr>
      <vt:lpstr>3. Suivez Jésus </vt:lpstr>
      <vt:lpstr>Trois attitudes face à Jésus</vt:lpstr>
      <vt:lpstr>Trois types d'attitudes de nos jours</vt:lpstr>
      <vt:lpstr>Trois attitudes face à Jésus  (Luc 23 : 39-42)</vt:lpstr>
      <vt:lpstr>La colère du mauvais larron contre Jésus</vt:lpstr>
      <vt:lpstr>Le témoignage du bon larron</vt:lpstr>
      <vt:lpstr>Un homme avec une forte  conviction spirituelle</vt:lpstr>
      <vt:lpstr>Sommaire</vt:lpstr>
      <vt:lpstr>Qualifie-le de « péché »</vt:lpstr>
      <vt:lpstr>Qualifie-le de « péché »</vt:lpstr>
      <vt:lpstr>Ma décision</vt:lpstr>
      <vt:lpstr>Le sujet suivant :</vt:lpstr>
    </vt:vector>
  </TitlesOfParts>
  <Company>Editorial Safeliz</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Our greatest need</dc:title>
  <dc:creator>Alejandro Medina</dc:creator>
  <cp:lastModifiedBy>Alejandro Medina</cp:lastModifiedBy>
  <cp:revision>300</cp:revision>
  <dcterms:created xsi:type="dcterms:W3CDTF">2016-10-26T07:26:55Z</dcterms:created>
  <dcterms:modified xsi:type="dcterms:W3CDTF">2017-02-01T11:54:20Z</dcterms:modified>
</cp:coreProperties>
</file>